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5" r:id="rId4"/>
    <p:sldMasterId id="2147483756" r:id="rId5"/>
    <p:sldMasterId id="2147483757" r:id="rId6"/>
    <p:sldMasterId id="2147483758" r:id="rId7"/>
    <p:sldMasterId id="2147483759" r:id="rId8"/>
    <p:sldMasterId id="2147483760" r:id="rId9"/>
    <p:sldMasterId id="2147483761" r:id="rId10"/>
    <p:sldMasterId id="2147483762" r:id="rId11"/>
    <p:sldMasterId id="2147483763" r:id="rId12"/>
    <p:sldMasterId id="2147483764" r:id="rId13"/>
    <p:sldMasterId id="2147483765" r:id="rId14"/>
    <p:sldMasterId id="2147483766" r:id="rId15"/>
    <p:sldMasterId id="2147483767"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Lst>
  <p:sldSz cy="6858000" cx="9144000"/>
  <p:notesSz cx="6724650" cy="9774225"/>
  <p:embeddedFontLst>
    <p:embeddedFont>
      <p:font typeface="Tahoma"/>
      <p:regular r:id="rId100"/>
      <p:bold r:id="rId101"/>
    </p:embeddedFont>
    <p:embeddedFont>
      <p:font typeface="Arial Black"/>
      <p:regular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2" Type="http://schemas.openxmlformats.org/officeDocument/2006/relationships/font" Target="fonts/ArialBlack-regular.fntdata"/><Relationship Id="rId101" Type="http://schemas.openxmlformats.org/officeDocument/2006/relationships/font" Target="fonts/Tahoma-bold.fntdata"/><Relationship Id="rId100" Type="http://schemas.openxmlformats.org/officeDocument/2006/relationships/font" Target="fonts/Tahoma-regular.fntdata"/><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95" Type="http://schemas.openxmlformats.org/officeDocument/2006/relationships/slide" Target="slides/slide78.xml"/><Relationship Id="rId94" Type="http://schemas.openxmlformats.org/officeDocument/2006/relationships/slide" Target="slides/slide77.xml"/><Relationship Id="rId97" Type="http://schemas.openxmlformats.org/officeDocument/2006/relationships/slide" Target="slides/slide80.xml"/><Relationship Id="rId96" Type="http://schemas.openxmlformats.org/officeDocument/2006/relationships/slide" Target="slides/slide79.xml"/><Relationship Id="rId11" Type="http://schemas.openxmlformats.org/officeDocument/2006/relationships/slideMaster" Target="slideMasters/slideMaster8.xml"/><Relationship Id="rId99" Type="http://schemas.openxmlformats.org/officeDocument/2006/relationships/slide" Target="slides/slide82.xml"/><Relationship Id="rId10" Type="http://schemas.openxmlformats.org/officeDocument/2006/relationships/slideMaster" Target="slideMasters/slideMaster7.xml"/><Relationship Id="rId98" Type="http://schemas.openxmlformats.org/officeDocument/2006/relationships/slide" Target="slides/slide81.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4.xml"/><Relationship Id="rId90" Type="http://schemas.openxmlformats.org/officeDocument/2006/relationships/slide" Target="slides/slide73.xml"/><Relationship Id="rId93" Type="http://schemas.openxmlformats.org/officeDocument/2006/relationships/slide" Target="slides/slide76.xml"/><Relationship Id="rId92" Type="http://schemas.openxmlformats.org/officeDocument/2006/relationships/slide" Target="slides/slide75.xml"/><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notesMaster" Target="notesMasters/notesMaster1.xml"/><Relationship Id="rId16" Type="http://schemas.openxmlformats.org/officeDocument/2006/relationships/slideMaster" Target="slideMasters/slideMaster13.xml"/><Relationship Id="rId19" Type="http://schemas.openxmlformats.org/officeDocument/2006/relationships/slide" Target="slides/slide2.xml"/><Relationship Id="rId18" Type="http://schemas.openxmlformats.org/officeDocument/2006/relationships/slide" Target="slides/slide1.xml"/><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69" name="Google Shape;969;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10: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1" name="Google Shape;1091;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1: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1" name="Google Shape;1101;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11" name="Google Shape;1111;p1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p1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19" name="Google Shape;1119;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14: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29" name="Google Shape;1129;p1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38" name="Google Shape;1138;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6" name="Google Shape;1146;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57" name="Google Shape;1157;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68" name="Google Shape;1168;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1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78" name="Google Shape;1178;p1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2:notes"/>
          <p:cNvSpPr txBox="1"/>
          <p:nvPr/>
        </p:nvSpPr>
        <p:spPr>
          <a:xfrm>
            <a:off x="3809078" y="9283816"/>
            <a:ext cx="2913900" cy="48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78" name="Google Shape;978;p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9" name="Google Shape;979;p2: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2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89" name="Google Shape;1189;p2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2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01" name="Google Shape;1201;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2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12" name="Google Shape;1212;p2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2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24" name="Google Shape;1224;p2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2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36" name="Google Shape;1236;p2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2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47" name="Google Shape;1247;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2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55" name="Google Shape;1255;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2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66" name="Google Shape;1266;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76" name="Google Shape;1276;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2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86" name="Google Shape;1286;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89" name="Google Shape;989;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p3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95" name="Google Shape;1295;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3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04" name="Google Shape;1304;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13" name="Google Shape;1313;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21" name="Google Shape;1321;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0" name="Google Shape;1330;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3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41" name="Google Shape;1341;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3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53" name="Google Shape;1353;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3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65" name="Google Shape;1365;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p3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77" name="Google Shape;1377;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3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88" name="Google Shape;1388;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98" name="Google Shape;998;p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p4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95" name="Google Shape;1395;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41: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04" name="Google Shape;1404;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42: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13" name="Google Shape;1413;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43: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21" name="Google Shape;1421;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4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30" name="Google Shape;1430;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4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40" name="Google Shape;1440;p4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4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51" name="Google Shape;1451;p4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4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61" name="Google Shape;1461;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4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69" name="Google Shape;1469;p4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p4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81" name="Google Shape;1481;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05" name="Google Shape;1005;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5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93" name="Google Shape;1493;p5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5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05" name="Google Shape;1505;p5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p5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17" name="Google Shape;1517;p5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5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29" name="Google Shape;1529;p5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p5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39" name="Google Shape;1539;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5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49" name="Google Shape;1549;p5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5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58" name="Google Shape;1558;p5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5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67" name="Google Shape;1567;p5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5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75" name="Google Shape;1575;p5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p5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84" name="Google Shape;1584;p5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6: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014" name="Google Shape;1014;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015" name="Google Shape;1015;p6: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6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92" name="Google Shape;1592;p6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6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02" name="Google Shape;1602;p6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6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14" name="Google Shape;1614;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6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24" name="Google Shape;1624;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6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36" name="Google Shape;1636;p6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6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46" name="Google Shape;1646;p6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p6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59" name="Google Shape;1659;p6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p6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67" name="Google Shape;1667;p6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6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77" name="Google Shape;1677;p6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6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87" name="Google Shape;1687;p6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38" name="Google Shape;1038;p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7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97" name="Google Shape;1697;p7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7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07" name="Google Shape;1707;p7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p7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16" name="Google Shape;1716;p7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p7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28" name="Google Shape;1728;p7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7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39" name="Google Shape;1739;p7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7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49" name="Google Shape;1749;p7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7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60" name="Google Shape;1760;p7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p7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70" name="Google Shape;1770;p7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p78: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780" name="Google Shape;1780;p7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1" name="Google Shape;1781;p7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7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88" name="Google Shape;1788;p7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p8: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1072" name="Google Shape;1072;p8: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3" name="Google Shape;1073;p8: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
        <p:nvSpPr>
          <p:cNvPr id="1074" name="Google Shape;1074;p8:notes"/>
          <p:cNvSpPr txBox="1"/>
          <p:nvPr/>
        </p:nvSpPr>
        <p:spPr>
          <a:xfrm>
            <a:off x="3808413" y="9285288"/>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8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800" name="Google Shape;1800;p8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8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809" name="Google Shape;1809;p8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p8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818" name="Google Shape;1818;p8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p9: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3" name="Google Shape;1083;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913" name="Shape 913"/>
        <p:cNvGrpSpPr/>
        <p:nvPr/>
      </p:nvGrpSpPr>
      <p:grpSpPr>
        <a:xfrm>
          <a:off x="0" y="0"/>
          <a:ext cx="0" cy="0"/>
          <a:chOff x="0" y="0"/>
          <a:chExt cx="0" cy="0"/>
        </a:xfrm>
      </p:grpSpPr>
      <p:sp>
        <p:nvSpPr>
          <p:cNvPr id="914" name="Google Shape;914;p1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5" name="Google Shape;915;p1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916" name="Google Shape;916;p1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917" name="Google Shape;917;p1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8" name="Google Shape;918;p1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19" name="Google Shape;919;p11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20" name="Shape 920"/>
        <p:cNvGrpSpPr/>
        <p:nvPr/>
      </p:nvGrpSpPr>
      <p:grpSpPr>
        <a:xfrm>
          <a:off x="0" y="0"/>
          <a:ext cx="0" cy="0"/>
          <a:chOff x="0" y="0"/>
          <a:chExt cx="0" cy="0"/>
        </a:xfrm>
      </p:grpSpPr>
      <p:sp>
        <p:nvSpPr>
          <p:cNvPr id="921" name="Google Shape;921;p1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2" name="Google Shape;922;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3" name="Google Shape;923;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24" name="Google Shape;924;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925" name="Google Shape;925;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926" name="Google Shape;926;p1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7" name="Google Shape;927;p1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28" name="Google Shape;928;p11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29" name="Shape 929"/>
        <p:cNvGrpSpPr/>
        <p:nvPr/>
      </p:nvGrpSpPr>
      <p:grpSpPr>
        <a:xfrm>
          <a:off x="0" y="0"/>
          <a:ext cx="0" cy="0"/>
          <a:chOff x="0" y="0"/>
          <a:chExt cx="0" cy="0"/>
        </a:xfrm>
      </p:grpSpPr>
      <p:sp>
        <p:nvSpPr>
          <p:cNvPr id="930" name="Google Shape;930;p1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1" name="Google Shape;931;p1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2" name="Google Shape;932;p1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3" name="Google Shape;933;p1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934" name="Shape 934"/>
        <p:cNvGrpSpPr/>
        <p:nvPr/>
      </p:nvGrpSpPr>
      <p:grpSpPr>
        <a:xfrm>
          <a:off x="0" y="0"/>
          <a:ext cx="0" cy="0"/>
          <a:chOff x="0" y="0"/>
          <a:chExt cx="0" cy="0"/>
        </a:xfrm>
      </p:grpSpPr>
      <p:sp>
        <p:nvSpPr>
          <p:cNvPr id="935" name="Google Shape;935;p11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6" name="Google Shape;936;p11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937" name="Google Shape;937;p11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38" name="Google Shape;938;p1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9" name="Google Shape;939;p1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40" name="Google Shape;940;p1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941" name="Shape 941"/>
        <p:cNvGrpSpPr/>
        <p:nvPr/>
      </p:nvGrpSpPr>
      <p:grpSpPr>
        <a:xfrm>
          <a:off x="0" y="0"/>
          <a:ext cx="0" cy="0"/>
          <a:chOff x="0" y="0"/>
          <a:chExt cx="0" cy="0"/>
        </a:xfrm>
      </p:grpSpPr>
      <p:sp>
        <p:nvSpPr>
          <p:cNvPr id="942" name="Google Shape;942;p11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3" name="Google Shape;943;p11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944" name="Google Shape;944;p11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45" name="Google Shape;945;p1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6" name="Google Shape;946;p1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47" name="Google Shape;947;p1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948" name="Shape 948"/>
        <p:cNvGrpSpPr/>
        <p:nvPr/>
      </p:nvGrpSpPr>
      <p:grpSpPr>
        <a:xfrm>
          <a:off x="0" y="0"/>
          <a:ext cx="0" cy="0"/>
          <a:chOff x="0" y="0"/>
          <a:chExt cx="0" cy="0"/>
        </a:xfrm>
      </p:grpSpPr>
      <p:sp>
        <p:nvSpPr>
          <p:cNvPr id="949" name="Google Shape;949;p11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0" name="Google Shape;950;p11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51" name="Google Shape;951;p1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2" name="Google Shape;952;p1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3" name="Google Shape;953;p1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54" name="Shape 954"/>
        <p:cNvGrpSpPr/>
        <p:nvPr/>
      </p:nvGrpSpPr>
      <p:grpSpPr>
        <a:xfrm>
          <a:off x="0" y="0"/>
          <a:ext cx="0" cy="0"/>
          <a:chOff x="0" y="0"/>
          <a:chExt cx="0" cy="0"/>
        </a:xfrm>
      </p:grpSpPr>
      <p:sp>
        <p:nvSpPr>
          <p:cNvPr id="955" name="Google Shape;955;p11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6" name="Google Shape;956;p11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57" name="Google Shape;957;p1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8" name="Google Shape;958;p1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59" name="Google Shape;959;p1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960" name="Shape 960"/>
        <p:cNvGrpSpPr/>
        <p:nvPr/>
      </p:nvGrpSpPr>
      <p:grpSpPr>
        <a:xfrm>
          <a:off x="0" y="0"/>
          <a:ext cx="0" cy="0"/>
          <a:chOff x="0" y="0"/>
          <a:chExt cx="0" cy="0"/>
        </a:xfrm>
      </p:grpSpPr>
      <p:sp>
        <p:nvSpPr>
          <p:cNvPr id="961" name="Google Shape;961;p1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2" name="Google Shape;962;p1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63" name="Google Shape;963;p1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64" name="Google Shape;964;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5" name="Google Shape;965;p1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66" name="Google Shape;966;p1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43" name="Shape 143"/>
        <p:cNvGrpSpPr/>
        <p:nvPr/>
      </p:nvGrpSpPr>
      <p:grpSpPr>
        <a:xfrm>
          <a:off x="0" y="0"/>
          <a:ext cx="0" cy="0"/>
          <a:chOff x="0" y="0"/>
          <a:chExt cx="0" cy="0"/>
        </a:xfrm>
      </p:grpSpPr>
      <p:grpSp>
        <p:nvGrpSpPr>
          <p:cNvPr id="144" name="Google Shape;144;p17"/>
          <p:cNvGrpSpPr/>
          <p:nvPr/>
        </p:nvGrpSpPr>
        <p:grpSpPr>
          <a:xfrm>
            <a:off x="0" y="0"/>
            <a:ext cx="9144000" cy="6858000"/>
            <a:chOff x="0" y="0"/>
            <a:chExt cx="5760" cy="4320"/>
          </a:xfrm>
        </p:grpSpPr>
        <p:sp>
          <p:nvSpPr>
            <p:cNvPr id="145" name="Google Shape;145;p17"/>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6" name="Google Shape;146;p17"/>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7" name="Google Shape;147;p17"/>
            <p:cNvGrpSpPr/>
            <p:nvPr/>
          </p:nvGrpSpPr>
          <p:grpSpPr>
            <a:xfrm>
              <a:off x="0" y="672"/>
              <a:ext cx="1806" cy="1989"/>
              <a:chOff x="0" y="672"/>
              <a:chExt cx="1806" cy="1989"/>
            </a:xfrm>
          </p:grpSpPr>
          <p:sp>
            <p:nvSpPr>
              <p:cNvPr id="148" name="Google Shape;148;p17"/>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 name="Google Shape;149;p17"/>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 name="Google Shape;150;p17"/>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17"/>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2" name="Google Shape;152;p17"/>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 name="Google Shape;153;p17"/>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 name="Google Shape;154;p17"/>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5" name="Google Shape;155;p17"/>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7"/>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 name="Google Shape;157;p17"/>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58" name="Google Shape;158;p1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60" name="Google Shape;160;p1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3" name="Shape 163"/>
        <p:cNvGrpSpPr/>
        <p:nvPr/>
      </p:nvGrpSpPr>
      <p:grpSpPr>
        <a:xfrm>
          <a:off x="0" y="0"/>
          <a:ext cx="0" cy="0"/>
          <a:chOff x="0" y="0"/>
          <a:chExt cx="0" cy="0"/>
        </a:xfrm>
      </p:grpSpPr>
      <p:sp>
        <p:nvSpPr>
          <p:cNvPr id="164" name="Google Shape;164;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67" name="Shape 167"/>
        <p:cNvGrpSpPr/>
        <p:nvPr/>
      </p:nvGrpSpPr>
      <p:grpSpPr>
        <a:xfrm>
          <a:off x="0" y="0"/>
          <a:ext cx="0" cy="0"/>
          <a:chOff x="0" y="0"/>
          <a:chExt cx="0" cy="0"/>
        </a:xfrm>
      </p:grpSpPr>
      <p:sp>
        <p:nvSpPr>
          <p:cNvPr id="168" name="Google Shape;16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70" name="Google Shape;170;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73" name="Shape 173"/>
        <p:cNvGrpSpPr/>
        <p:nvPr/>
      </p:nvGrpSpPr>
      <p:grpSpPr>
        <a:xfrm>
          <a:off x="0" y="0"/>
          <a:ext cx="0" cy="0"/>
          <a:chOff x="0" y="0"/>
          <a:chExt cx="0" cy="0"/>
        </a:xfrm>
      </p:grpSpPr>
      <p:sp>
        <p:nvSpPr>
          <p:cNvPr id="174" name="Google Shape;174;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6" name="Google Shape;176;p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7" name="Google Shape;177;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0" name="Shape 180"/>
        <p:cNvGrpSpPr/>
        <p:nvPr/>
      </p:nvGrpSpPr>
      <p:grpSpPr>
        <a:xfrm>
          <a:off x="0" y="0"/>
          <a:ext cx="0" cy="0"/>
          <a:chOff x="0" y="0"/>
          <a:chExt cx="0" cy="0"/>
        </a:xfrm>
      </p:grpSpPr>
      <p:sp>
        <p:nvSpPr>
          <p:cNvPr id="181" name="Google Shape;1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3" name="Google Shape;18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4" name="Google Shape;18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5" name="Google Shape;18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6" name="Google Shape;186;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94" name="Shape 194"/>
        <p:cNvGrpSpPr/>
        <p:nvPr/>
      </p:nvGrpSpPr>
      <p:grpSpPr>
        <a:xfrm>
          <a:off x="0" y="0"/>
          <a:ext cx="0" cy="0"/>
          <a:chOff x="0" y="0"/>
          <a:chExt cx="0" cy="0"/>
        </a:xfrm>
      </p:grpSpPr>
      <p:sp>
        <p:nvSpPr>
          <p:cNvPr id="195" name="Google Shape;19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97" name="Google Shape;19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98" name="Google Shape;198;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01" name="Shape 201"/>
        <p:cNvGrpSpPr/>
        <p:nvPr/>
      </p:nvGrpSpPr>
      <p:grpSpPr>
        <a:xfrm>
          <a:off x="0" y="0"/>
          <a:ext cx="0" cy="0"/>
          <a:chOff x="0" y="0"/>
          <a:chExt cx="0" cy="0"/>
        </a:xfrm>
      </p:grpSpPr>
      <p:sp>
        <p:nvSpPr>
          <p:cNvPr id="202" name="Google Shape;20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04" name="Google Shape;20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05" name="Google Shape;205;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1" name="Google Shape;211;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214" name="Shape 214"/>
        <p:cNvGrpSpPr/>
        <p:nvPr/>
      </p:nvGrpSpPr>
      <p:grpSpPr>
        <a:xfrm>
          <a:off x="0" y="0"/>
          <a:ext cx="0" cy="0"/>
          <a:chOff x="0" y="0"/>
          <a:chExt cx="0" cy="0"/>
        </a:xfrm>
      </p:grpSpPr>
      <p:sp>
        <p:nvSpPr>
          <p:cNvPr id="215" name="Google Shape;215;p2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7" name="Google Shape;217;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220" name="Shape 220"/>
        <p:cNvGrpSpPr/>
        <p:nvPr/>
      </p:nvGrpSpPr>
      <p:grpSpPr>
        <a:xfrm>
          <a:off x="0" y="0"/>
          <a:ext cx="0" cy="0"/>
          <a:chOff x="0" y="0"/>
          <a:chExt cx="0" cy="0"/>
        </a:xfrm>
      </p:grpSpPr>
      <p:sp>
        <p:nvSpPr>
          <p:cNvPr id="221" name="Google Shape;221;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3" name="Google Shape;223;p2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4" name="Google Shape;224;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43" name="Shape 243"/>
        <p:cNvGrpSpPr/>
        <p:nvPr/>
      </p:nvGrpSpPr>
      <p:grpSpPr>
        <a:xfrm>
          <a:off x="0" y="0"/>
          <a:ext cx="0" cy="0"/>
          <a:chOff x="0" y="0"/>
          <a:chExt cx="0" cy="0"/>
        </a:xfrm>
      </p:grpSpPr>
      <p:grpSp>
        <p:nvGrpSpPr>
          <p:cNvPr id="244" name="Google Shape;244;p29"/>
          <p:cNvGrpSpPr/>
          <p:nvPr/>
        </p:nvGrpSpPr>
        <p:grpSpPr>
          <a:xfrm>
            <a:off x="0" y="0"/>
            <a:ext cx="9144000" cy="6858000"/>
            <a:chOff x="0" y="0"/>
            <a:chExt cx="5760" cy="4320"/>
          </a:xfrm>
        </p:grpSpPr>
        <p:sp>
          <p:nvSpPr>
            <p:cNvPr id="245" name="Google Shape;245;p2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2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7" name="Google Shape;247;p29"/>
            <p:cNvGrpSpPr/>
            <p:nvPr/>
          </p:nvGrpSpPr>
          <p:grpSpPr>
            <a:xfrm>
              <a:off x="0" y="672"/>
              <a:ext cx="1806" cy="1989"/>
              <a:chOff x="0" y="672"/>
              <a:chExt cx="1806" cy="1989"/>
            </a:xfrm>
          </p:grpSpPr>
          <p:sp>
            <p:nvSpPr>
              <p:cNvPr id="248" name="Google Shape;248;p2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 name="Google Shape;249;p2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 name="Google Shape;250;p2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 name="Google Shape;251;p2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2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2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2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 name="Google Shape;255;p2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 name="Google Shape;256;p2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 name="Google Shape;257;p2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58" name="Google Shape;258;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60" name="Google Shape;260;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63" name="Shape 263"/>
        <p:cNvGrpSpPr/>
        <p:nvPr/>
      </p:nvGrpSpPr>
      <p:grpSpPr>
        <a:xfrm>
          <a:off x="0" y="0"/>
          <a:ext cx="0" cy="0"/>
          <a:chOff x="0" y="0"/>
          <a:chExt cx="0" cy="0"/>
        </a:xfrm>
      </p:grpSpPr>
      <p:sp>
        <p:nvSpPr>
          <p:cNvPr id="264" name="Google Shape;264;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7" name="Shape 267"/>
        <p:cNvGrpSpPr/>
        <p:nvPr/>
      </p:nvGrpSpPr>
      <p:grpSpPr>
        <a:xfrm>
          <a:off x="0" y="0"/>
          <a:ext cx="0" cy="0"/>
          <a:chOff x="0" y="0"/>
          <a:chExt cx="0" cy="0"/>
        </a:xfrm>
      </p:grpSpPr>
      <p:sp>
        <p:nvSpPr>
          <p:cNvPr id="268" name="Google Shape;268;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70" name="Google Shape;270;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3" name="Shape 273"/>
        <p:cNvGrpSpPr/>
        <p:nvPr/>
      </p:nvGrpSpPr>
      <p:grpSpPr>
        <a:xfrm>
          <a:off x="0" y="0"/>
          <a:ext cx="0" cy="0"/>
          <a:chOff x="0" y="0"/>
          <a:chExt cx="0" cy="0"/>
        </a:xfrm>
      </p:grpSpPr>
      <p:sp>
        <p:nvSpPr>
          <p:cNvPr id="274" name="Google Shape;274;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76" name="Google Shape;276;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79" name="Shape 279"/>
        <p:cNvGrpSpPr/>
        <p:nvPr/>
      </p:nvGrpSpPr>
      <p:grpSpPr>
        <a:xfrm>
          <a:off x="0" y="0"/>
          <a:ext cx="0" cy="0"/>
          <a:chOff x="0" y="0"/>
          <a:chExt cx="0" cy="0"/>
        </a:xfrm>
      </p:grpSpPr>
      <p:sp>
        <p:nvSpPr>
          <p:cNvPr id="280" name="Google Shape;280;p3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2" name="Google Shape;282;p3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3" name="Google Shape;283;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5" name="Google Shape;285;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 name="Shape 57"/>
        <p:cNvGrpSpPr/>
        <p:nvPr/>
      </p:nvGrpSpPr>
      <p:grpSpPr>
        <a:xfrm>
          <a:off x="0" y="0"/>
          <a:ext cx="0" cy="0"/>
          <a:chOff x="0" y="0"/>
          <a:chExt cx="0" cy="0"/>
        </a:xfrm>
      </p:grpSpPr>
      <p:sp>
        <p:nvSpPr>
          <p:cNvPr id="58" name="Google Shape;58;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0" name="Google Shape;60;p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1" name="Google Shape;61;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86" name="Shape 286"/>
        <p:cNvGrpSpPr/>
        <p:nvPr/>
      </p:nvGrpSpPr>
      <p:grpSpPr>
        <a:xfrm>
          <a:off x="0" y="0"/>
          <a:ext cx="0" cy="0"/>
          <a:chOff x="0" y="0"/>
          <a:chExt cx="0" cy="0"/>
        </a:xfrm>
      </p:grpSpPr>
      <p:sp>
        <p:nvSpPr>
          <p:cNvPr id="287" name="Google Shape;28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9" name="Google Shape;289;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0" name="Google Shape;290;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91" name="Google Shape;291;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2" name="Google Shape;292;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4" name="Google Shape;294;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95" name="Shape 295"/>
        <p:cNvGrpSpPr/>
        <p:nvPr/>
      </p:nvGrpSpPr>
      <p:grpSpPr>
        <a:xfrm>
          <a:off x="0" y="0"/>
          <a:ext cx="0" cy="0"/>
          <a:chOff x="0" y="0"/>
          <a:chExt cx="0" cy="0"/>
        </a:xfrm>
      </p:grpSpPr>
      <p:sp>
        <p:nvSpPr>
          <p:cNvPr id="296" name="Google Shape;296;p3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7" name="Google Shape;297;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00" name="Shape 300"/>
        <p:cNvGrpSpPr/>
        <p:nvPr/>
      </p:nvGrpSpPr>
      <p:grpSpPr>
        <a:xfrm>
          <a:off x="0" y="0"/>
          <a:ext cx="0" cy="0"/>
          <a:chOff x="0" y="0"/>
          <a:chExt cx="0" cy="0"/>
        </a:xfrm>
      </p:grpSpPr>
      <p:sp>
        <p:nvSpPr>
          <p:cNvPr id="301" name="Google Shape;301;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03" name="Google Shape;303;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4" name="Google Shape;304;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07" name="Shape 307"/>
        <p:cNvGrpSpPr/>
        <p:nvPr/>
      </p:nvGrpSpPr>
      <p:grpSpPr>
        <a:xfrm>
          <a:off x="0" y="0"/>
          <a:ext cx="0" cy="0"/>
          <a:chOff x="0" y="0"/>
          <a:chExt cx="0" cy="0"/>
        </a:xfrm>
      </p:grpSpPr>
      <p:sp>
        <p:nvSpPr>
          <p:cNvPr id="308" name="Google Shape;308;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10" name="Google Shape;310;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11" name="Google Shape;311;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3" name="Google Shape;313;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14" name="Shape 314"/>
        <p:cNvGrpSpPr/>
        <p:nvPr/>
      </p:nvGrpSpPr>
      <p:grpSpPr>
        <a:xfrm>
          <a:off x="0" y="0"/>
          <a:ext cx="0" cy="0"/>
          <a:chOff x="0" y="0"/>
          <a:chExt cx="0" cy="0"/>
        </a:xfrm>
      </p:grpSpPr>
      <p:sp>
        <p:nvSpPr>
          <p:cNvPr id="315" name="Google Shape;315;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3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7" name="Google Shape;317;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20" name="Shape 320"/>
        <p:cNvGrpSpPr/>
        <p:nvPr/>
      </p:nvGrpSpPr>
      <p:grpSpPr>
        <a:xfrm>
          <a:off x="0" y="0"/>
          <a:ext cx="0" cy="0"/>
          <a:chOff x="0" y="0"/>
          <a:chExt cx="0" cy="0"/>
        </a:xfrm>
      </p:grpSpPr>
      <p:sp>
        <p:nvSpPr>
          <p:cNvPr id="321" name="Google Shape;321;p3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3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3" name="Google Shape;323;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26" name="Shape 326"/>
        <p:cNvGrpSpPr/>
        <p:nvPr/>
      </p:nvGrpSpPr>
      <p:grpSpPr>
        <a:xfrm>
          <a:off x="0" y="0"/>
          <a:ext cx="0" cy="0"/>
          <a:chOff x="0" y="0"/>
          <a:chExt cx="0" cy="0"/>
        </a:xfrm>
      </p:grpSpPr>
      <p:sp>
        <p:nvSpPr>
          <p:cNvPr id="327" name="Google Shape;327;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4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9" name="Google Shape;329;p4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0" name="Google Shape;330;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49" name="Shape 349"/>
        <p:cNvGrpSpPr/>
        <p:nvPr/>
      </p:nvGrpSpPr>
      <p:grpSpPr>
        <a:xfrm>
          <a:off x="0" y="0"/>
          <a:ext cx="0" cy="0"/>
          <a:chOff x="0" y="0"/>
          <a:chExt cx="0" cy="0"/>
        </a:xfrm>
      </p:grpSpPr>
      <p:sp>
        <p:nvSpPr>
          <p:cNvPr id="350" name="Google Shape;350;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353" name="Shape 353"/>
        <p:cNvGrpSpPr/>
        <p:nvPr/>
      </p:nvGrpSpPr>
      <p:grpSpPr>
        <a:xfrm>
          <a:off x="0" y="0"/>
          <a:ext cx="0" cy="0"/>
          <a:chOff x="0" y="0"/>
          <a:chExt cx="0" cy="0"/>
        </a:xfrm>
      </p:grpSpPr>
      <p:grpSp>
        <p:nvGrpSpPr>
          <p:cNvPr id="354" name="Google Shape;354;p43"/>
          <p:cNvGrpSpPr/>
          <p:nvPr/>
        </p:nvGrpSpPr>
        <p:grpSpPr>
          <a:xfrm>
            <a:off x="0" y="0"/>
            <a:ext cx="9144000" cy="6858000"/>
            <a:chOff x="0" y="0"/>
            <a:chExt cx="5760" cy="4320"/>
          </a:xfrm>
        </p:grpSpPr>
        <p:sp>
          <p:nvSpPr>
            <p:cNvPr id="355" name="Google Shape;355;p43"/>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6" name="Google Shape;356;p43"/>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7" name="Google Shape;357;p43"/>
            <p:cNvGrpSpPr/>
            <p:nvPr/>
          </p:nvGrpSpPr>
          <p:grpSpPr>
            <a:xfrm>
              <a:off x="0" y="672"/>
              <a:ext cx="1806" cy="1989"/>
              <a:chOff x="0" y="672"/>
              <a:chExt cx="1806" cy="1989"/>
            </a:xfrm>
          </p:grpSpPr>
          <p:sp>
            <p:nvSpPr>
              <p:cNvPr id="358" name="Google Shape;358;p43"/>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9" name="Google Shape;359;p43"/>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0" name="Google Shape;360;p43"/>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1" name="Google Shape;361;p43"/>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2" name="Google Shape;362;p43"/>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3" name="Google Shape;363;p43"/>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4" name="Google Shape;364;p43"/>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5" name="Google Shape;365;p43"/>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6" name="Google Shape;366;p43"/>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7" name="Google Shape;367;p43"/>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368" name="Google Shape;368;p4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4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70" name="Google Shape;370;p4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73" name="Shape 373"/>
        <p:cNvGrpSpPr/>
        <p:nvPr/>
      </p:nvGrpSpPr>
      <p:grpSpPr>
        <a:xfrm>
          <a:off x="0" y="0"/>
          <a:ext cx="0" cy="0"/>
          <a:chOff x="0" y="0"/>
          <a:chExt cx="0" cy="0"/>
        </a:xfrm>
      </p:grpSpPr>
      <p:sp>
        <p:nvSpPr>
          <p:cNvPr id="374" name="Google Shape;374;p4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6" name="Google Shape;376;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7" name="Google Shape;377;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8" name="Google Shape;378;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4" name="Shape 64"/>
        <p:cNvGrpSpPr/>
        <p:nvPr/>
      </p:nvGrpSpPr>
      <p:grpSpPr>
        <a:xfrm>
          <a:off x="0" y="0"/>
          <a:ext cx="0" cy="0"/>
          <a:chOff x="0" y="0"/>
          <a:chExt cx="0" cy="0"/>
        </a:xfrm>
      </p:grpSpPr>
      <p:sp>
        <p:nvSpPr>
          <p:cNvPr id="65" name="Google Shape;65;p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7" name="Google Shape;67;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79" name="Shape 379"/>
        <p:cNvGrpSpPr/>
        <p:nvPr/>
      </p:nvGrpSpPr>
      <p:grpSpPr>
        <a:xfrm>
          <a:off x="0" y="0"/>
          <a:ext cx="0" cy="0"/>
          <a:chOff x="0" y="0"/>
          <a:chExt cx="0" cy="0"/>
        </a:xfrm>
      </p:grpSpPr>
      <p:sp>
        <p:nvSpPr>
          <p:cNvPr id="380" name="Google Shape;380;p4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382" name="Google Shape;382;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85" name="Shape 385"/>
        <p:cNvGrpSpPr/>
        <p:nvPr/>
      </p:nvGrpSpPr>
      <p:grpSpPr>
        <a:xfrm>
          <a:off x="0" y="0"/>
          <a:ext cx="0" cy="0"/>
          <a:chOff x="0" y="0"/>
          <a:chExt cx="0" cy="0"/>
        </a:xfrm>
      </p:grpSpPr>
      <p:sp>
        <p:nvSpPr>
          <p:cNvPr id="386" name="Google Shape;386;p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7" name="Google Shape;387;p4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8" name="Google Shape;388;p4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9" name="Google Shape;389;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4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92" name="Shape 392"/>
        <p:cNvGrpSpPr/>
        <p:nvPr/>
      </p:nvGrpSpPr>
      <p:grpSpPr>
        <a:xfrm>
          <a:off x="0" y="0"/>
          <a:ext cx="0" cy="0"/>
          <a:chOff x="0" y="0"/>
          <a:chExt cx="0" cy="0"/>
        </a:xfrm>
      </p:grpSpPr>
      <p:sp>
        <p:nvSpPr>
          <p:cNvPr id="393" name="Google Shape;393;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4" name="Google Shape;394;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5" name="Google Shape;395;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6" name="Google Shape;396;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7" name="Google Shape;397;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8" name="Google Shape;398;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0" name="Google Shape;400;p4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01" name="Shape 401"/>
        <p:cNvGrpSpPr/>
        <p:nvPr/>
      </p:nvGrpSpPr>
      <p:grpSpPr>
        <a:xfrm>
          <a:off x="0" y="0"/>
          <a:ext cx="0" cy="0"/>
          <a:chOff x="0" y="0"/>
          <a:chExt cx="0" cy="0"/>
        </a:xfrm>
      </p:grpSpPr>
      <p:sp>
        <p:nvSpPr>
          <p:cNvPr id="402" name="Google Shape;402;p4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06" name="Shape 406"/>
        <p:cNvGrpSpPr/>
        <p:nvPr/>
      </p:nvGrpSpPr>
      <p:grpSpPr>
        <a:xfrm>
          <a:off x="0" y="0"/>
          <a:ext cx="0" cy="0"/>
          <a:chOff x="0" y="0"/>
          <a:chExt cx="0" cy="0"/>
        </a:xfrm>
      </p:grpSpPr>
      <p:sp>
        <p:nvSpPr>
          <p:cNvPr id="407" name="Google Shape;407;p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09" name="Google Shape;409;p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10" name="Google Shape;410;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2" name="Google Shape;412;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13" name="Shape 413"/>
        <p:cNvGrpSpPr/>
        <p:nvPr/>
      </p:nvGrpSpPr>
      <p:grpSpPr>
        <a:xfrm>
          <a:off x="0" y="0"/>
          <a:ext cx="0" cy="0"/>
          <a:chOff x="0" y="0"/>
          <a:chExt cx="0" cy="0"/>
        </a:xfrm>
      </p:grpSpPr>
      <p:sp>
        <p:nvSpPr>
          <p:cNvPr id="414" name="Google Shape;414;p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5" name="Google Shape;415;p5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16" name="Google Shape;416;p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17" name="Google Shape;417;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9" name="Google Shape;419;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420" name="Shape 420"/>
        <p:cNvGrpSpPr/>
        <p:nvPr/>
      </p:nvGrpSpPr>
      <p:grpSpPr>
        <a:xfrm>
          <a:off x="0" y="0"/>
          <a:ext cx="0" cy="0"/>
          <a:chOff x="0" y="0"/>
          <a:chExt cx="0" cy="0"/>
        </a:xfrm>
      </p:grpSpPr>
      <p:sp>
        <p:nvSpPr>
          <p:cNvPr id="421" name="Google Shape;421;p5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5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3" name="Google Shape;423;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26" name="Shape 426"/>
        <p:cNvGrpSpPr/>
        <p:nvPr/>
      </p:nvGrpSpPr>
      <p:grpSpPr>
        <a:xfrm>
          <a:off x="0" y="0"/>
          <a:ext cx="0" cy="0"/>
          <a:chOff x="0" y="0"/>
          <a:chExt cx="0" cy="0"/>
        </a:xfrm>
      </p:grpSpPr>
      <p:sp>
        <p:nvSpPr>
          <p:cNvPr id="427" name="Google Shape;427;p5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8" name="Google Shape;428;p5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9" name="Google Shape;429;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1" name="Google Shape;431;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32" name="Shape 432"/>
        <p:cNvGrpSpPr/>
        <p:nvPr/>
      </p:nvGrpSpPr>
      <p:grpSpPr>
        <a:xfrm>
          <a:off x="0" y="0"/>
          <a:ext cx="0" cy="0"/>
          <a:chOff x="0" y="0"/>
          <a:chExt cx="0" cy="0"/>
        </a:xfrm>
      </p:grpSpPr>
      <p:sp>
        <p:nvSpPr>
          <p:cNvPr id="433" name="Google Shape;433;p5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4" name="Google Shape;434;p5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5" name="Google Shape;435;p5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6" name="Google Shape;436;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8" name="Google Shape;438;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59" name="Shape 459"/>
        <p:cNvGrpSpPr/>
        <p:nvPr/>
      </p:nvGrpSpPr>
      <p:grpSpPr>
        <a:xfrm>
          <a:off x="0" y="0"/>
          <a:ext cx="0" cy="0"/>
          <a:chOff x="0" y="0"/>
          <a:chExt cx="0" cy="0"/>
        </a:xfrm>
      </p:grpSpPr>
      <p:sp>
        <p:nvSpPr>
          <p:cNvPr id="460" name="Google Shape;460;p55"/>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61" name="Google Shape;461;p55"/>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62" name="Google Shape;462;p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63" name="Google Shape;463;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64" name="Google Shape;464;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0" name="Shape 70"/>
        <p:cNvGrpSpPr/>
        <p:nvPr/>
      </p:nvGrpSpPr>
      <p:grpSpPr>
        <a:xfrm>
          <a:off x="0" y="0"/>
          <a:ext cx="0" cy="0"/>
          <a:chOff x="0" y="0"/>
          <a:chExt cx="0" cy="0"/>
        </a:xfrm>
      </p:grpSpPr>
      <p:sp>
        <p:nvSpPr>
          <p:cNvPr id="71" name="Google Shape;71;p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81" name="Shape 481"/>
        <p:cNvGrpSpPr/>
        <p:nvPr/>
      </p:nvGrpSpPr>
      <p:grpSpPr>
        <a:xfrm>
          <a:off x="0" y="0"/>
          <a:ext cx="0" cy="0"/>
          <a:chOff x="0" y="0"/>
          <a:chExt cx="0" cy="0"/>
        </a:xfrm>
      </p:grpSpPr>
      <p:sp>
        <p:nvSpPr>
          <p:cNvPr id="482" name="Google Shape;482;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83" name="Google Shape;483;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4" name="Google Shape;484;p5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85" name="Shape 485"/>
        <p:cNvGrpSpPr/>
        <p:nvPr/>
      </p:nvGrpSpPr>
      <p:grpSpPr>
        <a:xfrm>
          <a:off x="0" y="0"/>
          <a:ext cx="0" cy="0"/>
          <a:chOff x="0" y="0"/>
          <a:chExt cx="0" cy="0"/>
        </a:xfrm>
      </p:grpSpPr>
      <p:sp>
        <p:nvSpPr>
          <p:cNvPr id="486" name="Google Shape;486;p5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87" name="Google Shape;487;p5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88" name="Google Shape;488;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89" name="Google Shape;489;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5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91" name="Shape 491"/>
        <p:cNvGrpSpPr/>
        <p:nvPr/>
      </p:nvGrpSpPr>
      <p:grpSpPr>
        <a:xfrm>
          <a:off x="0" y="0"/>
          <a:ext cx="0" cy="0"/>
          <a:chOff x="0" y="0"/>
          <a:chExt cx="0" cy="0"/>
        </a:xfrm>
      </p:grpSpPr>
      <p:sp>
        <p:nvSpPr>
          <p:cNvPr id="492" name="Google Shape;492;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93" name="Google Shape;493;p5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94" name="Google Shape;494;p5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95" name="Google Shape;495;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96" name="Google Shape;496;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5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98" name="Shape 498"/>
        <p:cNvGrpSpPr/>
        <p:nvPr/>
      </p:nvGrpSpPr>
      <p:grpSpPr>
        <a:xfrm>
          <a:off x="0" y="0"/>
          <a:ext cx="0" cy="0"/>
          <a:chOff x="0" y="0"/>
          <a:chExt cx="0" cy="0"/>
        </a:xfrm>
      </p:grpSpPr>
      <p:sp>
        <p:nvSpPr>
          <p:cNvPr id="499" name="Google Shape;499;p6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00" name="Google Shape;500;p6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1" name="Google Shape;501;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02" name="Google Shape;502;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6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04" name="Shape 504"/>
        <p:cNvGrpSpPr/>
        <p:nvPr/>
      </p:nvGrpSpPr>
      <p:grpSpPr>
        <a:xfrm>
          <a:off x="0" y="0"/>
          <a:ext cx="0" cy="0"/>
          <a:chOff x="0" y="0"/>
          <a:chExt cx="0" cy="0"/>
        </a:xfrm>
      </p:grpSpPr>
      <p:sp>
        <p:nvSpPr>
          <p:cNvPr id="505" name="Google Shape;505;p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06" name="Google Shape;506;p6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7" name="Google Shape;507;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08" name="Google Shape;508;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6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10" name="Shape 510"/>
        <p:cNvGrpSpPr/>
        <p:nvPr/>
      </p:nvGrpSpPr>
      <p:grpSpPr>
        <a:xfrm>
          <a:off x="0" y="0"/>
          <a:ext cx="0" cy="0"/>
          <a:chOff x="0" y="0"/>
          <a:chExt cx="0" cy="0"/>
        </a:xfrm>
      </p:grpSpPr>
      <p:sp>
        <p:nvSpPr>
          <p:cNvPr id="511" name="Google Shape;511;p62"/>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12" name="Google Shape;512;p6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13" name="Google Shape;513;p62"/>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514" name="Google Shape;514;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15" name="Google Shape;515;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6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17" name="Shape 517"/>
        <p:cNvGrpSpPr/>
        <p:nvPr/>
      </p:nvGrpSpPr>
      <p:grpSpPr>
        <a:xfrm>
          <a:off x="0" y="0"/>
          <a:ext cx="0" cy="0"/>
          <a:chOff x="0" y="0"/>
          <a:chExt cx="0" cy="0"/>
        </a:xfrm>
      </p:grpSpPr>
      <p:sp>
        <p:nvSpPr>
          <p:cNvPr id="518" name="Google Shape;518;p6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19" name="Google Shape;519;p6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20" name="Google Shape;520;p6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521" name="Google Shape;521;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22" name="Google Shape;522;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3" name="Google Shape;523;p6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24" name="Shape 524"/>
        <p:cNvGrpSpPr/>
        <p:nvPr/>
      </p:nvGrpSpPr>
      <p:grpSpPr>
        <a:xfrm>
          <a:off x="0" y="0"/>
          <a:ext cx="0" cy="0"/>
          <a:chOff x="0" y="0"/>
          <a:chExt cx="0" cy="0"/>
        </a:xfrm>
      </p:grpSpPr>
      <p:sp>
        <p:nvSpPr>
          <p:cNvPr id="525" name="Google Shape;525;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26" name="Google Shape;526;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27" name="Google Shape;527;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6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29" name="Shape 529"/>
        <p:cNvGrpSpPr/>
        <p:nvPr/>
      </p:nvGrpSpPr>
      <p:grpSpPr>
        <a:xfrm>
          <a:off x="0" y="0"/>
          <a:ext cx="0" cy="0"/>
          <a:chOff x="0" y="0"/>
          <a:chExt cx="0" cy="0"/>
        </a:xfrm>
      </p:grpSpPr>
      <p:sp>
        <p:nvSpPr>
          <p:cNvPr id="530" name="Google Shape;530;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31" name="Google Shape;531;p6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532" name="Google Shape;532;p6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533" name="Google Shape;533;p6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534" name="Google Shape;534;p6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535" name="Google Shape;535;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36" name="Google Shape;536;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p6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38" name="Shape 538"/>
        <p:cNvGrpSpPr/>
        <p:nvPr/>
      </p:nvGrpSpPr>
      <p:grpSpPr>
        <a:xfrm>
          <a:off x="0" y="0"/>
          <a:ext cx="0" cy="0"/>
          <a:chOff x="0" y="0"/>
          <a:chExt cx="0" cy="0"/>
        </a:xfrm>
      </p:grpSpPr>
      <p:sp>
        <p:nvSpPr>
          <p:cNvPr id="539" name="Google Shape;539;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40" name="Google Shape;540;p6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541" name="Google Shape;541;p6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542" name="Google Shape;542;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43" name="Google Shape;543;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44" name="Google Shape;544;p6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 name="Shape 76"/>
        <p:cNvGrpSpPr/>
        <p:nvPr/>
      </p:nvGrpSpPr>
      <p:grpSpPr>
        <a:xfrm>
          <a:off x="0" y="0"/>
          <a:ext cx="0" cy="0"/>
          <a:chOff x="0" y="0"/>
          <a:chExt cx="0" cy="0"/>
        </a:xfrm>
      </p:grpSpPr>
      <p:sp>
        <p:nvSpPr>
          <p:cNvPr id="77" name="Google Shape;77;p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9" name="Google Shape;79;p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0" name="Google Shape;80;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45" name="Shape 545"/>
        <p:cNvGrpSpPr/>
        <p:nvPr/>
      </p:nvGrpSpPr>
      <p:grpSpPr>
        <a:xfrm>
          <a:off x="0" y="0"/>
          <a:ext cx="0" cy="0"/>
          <a:chOff x="0" y="0"/>
          <a:chExt cx="0" cy="0"/>
        </a:xfrm>
      </p:grpSpPr>
      <p:sp>
        <p:nvSpPr>
          <p:cNvPr id="546" name="Google Shape;546;p67"/>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47" name="Google Shape;547;p67"/>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chemeClr val="lt2"/>
              </a:buClr>
              <a:buSzPts val="1500"/>
              <a:buFont typeface="Noto Sans Symbols"/>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accent2"/>
              </a:buClr>
              <a:buSzPts val="1440"/>
              <a:buFont typeface="Noto Sans Symbol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lt2"/>
              </a:buClr>
              <a:buSzPts val="1040"/>
              <a:buFont typeface="Noto Sans Symbol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accent2"/>
              </a:buClr>
              <a:buSzPts val="980"/>
              <a:buFont typeface="Noto Sans Symbol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548" name="Google Shape;548;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49" name="Google Shape;549;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0" name="Google Shape;550;p6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7" name="Shape 567"/>
        <p:cNvGrpSpPr/>
        <p:nvPr/>
      </p:nvGrpSpPr>
      <p:grpSpPr>
        <a:xfrm>
          <a:off x="0" y="0"/>
          <a:ext cx="0" cy="0"/>
          <a:chOff x="0" y="0"/>
          <a:chExt cx="0" cy="0"/>
        </a:xfrm>
      </p:grpSpPr>
      <p:sp>
        <p:nvSpPr>
          <p:cNvPr id="568" name="Google Shape;568;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p6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71" name="Shape 571"/>
        <p:cNvGrpSpPr/>
        <p:nvPr/>
      </p:nvGrpSpPr>
      <p:grpSpPr>
        <a:xfrm>
          <a:off x="0" y="0"/>
          <a:ext cx="0" cy="0"/>
          <a:chOff x="0" y="0"/>
          <a:chExt cx="0" cy="0"/>
        </a:xfrm>
      </p:grpSpPr>
      <p:sp>
        <p:nvSpPr>
          <p:cNvPr id="572" name="Google Shape;572;p7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7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4" name="Google Shape;574;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6" name="Google Shape;576;p7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7" name="Shape 577"/>
        <p:cNvGrpSpPr/>
        <p:nvPr/>
      </p:nvGrpSpPr>
      <p:grpSpPr>
        <a:xfrm>
          <a:off x="0" y="0"/>
          <a:ext cx="0" cy="0"/>
          <a:chOff x="0" y="0"/>
          <a:chExt cx="0" cy="0"/>
        </a:xfrm>
      </p:grpSpPr>
      <p:sp>
        <p:nvSpPr>
          <p:cNvPr id="578" name="Google Shape;578;p7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7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0" name="Google Shape;580;p7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1" name="Google Shape;581;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3" name="Google Shape;583;p7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84" name="Shape 584"/>
        <p:cNvGrpSpPr/>
        <p:nvPr/>
      </p:nvGrpSpPr>
      <p:grpSpPr>
        <a:xfrm>
          <a:off x="0" y="0"/>
          <a:ext cx="0" cy="0"/>
          <a:chOff x="0" y="0"/>
          <a:chExt cx="0" cy="0"/>
        </a:xfrm>
      </p:grpSpPr>
      <p:sp>
        <p:nvSpPr>
          <p:cNvPr id="585" name="Google Shape;585;p7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6" name="Google Shape;586;p7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7" name="Google Shape;587;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9" name="Google Shape;589;p7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90" name="Shape 590"/>
        <p:cNvGrpSpPr/>
        <p:nvPr/>
      </p:nvGrpSpPr>
      <p:grpSpPr>
        <a:xfrm>
          <a:off x="0" y="0"/>
          <a:ext cx="0" cy="0"/>
          <a:chOff x="0" y="0"/>
          <a:chExt cx="0" cy="0"/>
        </a:xfrm>
      </p:grpSpPr>
      <p:sp>
        <p:nvSpPr>
          <p:cNvPr id="591" name="Google Shape;591;p7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2" name="Google Shape;592;p73"/>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93" name="Google Shape;593;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5" name="Google Shape;595;p7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96" name="Shape 596"/>
        <p:cNvGrpSpPr/>
        <p:nvPr/>
      </p:nvGrpSpPr>
      <p:grpSpPr>
        <a:xfrm>
          <a:off x="0" y="0"/>
          <a:ext cx="0" cy="0"/>
          <a:chOff x="0" y="0"/>
          <a:chExt cx="0" cy="0"/>
        </a:xfrm>
      </p:grpSpPr>
      <p:sp>
        <p:nvSpPr>
          <p:cNvPr id="597" name="Google Shape;597;p7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7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99" name="Google Shape;599;p7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0" name="Google Shape;600;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1" name="Google Shape;601;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2" name="Google Shape;602;p7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3" name="Shape 603"/>
        <p:cNvGrpSpPr/>
        <p:nvPr/>
      </p:nvGrpSpPr>
      <p:grpSpPr>
        <a:xfrm>
          <a:off x="0" y="0"/>
          <a:ext cx="0" cy="0"/>
          <a:chOff x="0" y="0"/>
          <a:chExt cx="0" cy="0"/>
        </a:xfrm>
      </p:grpSpPr>
      <p:sp>
        <p:nvSpPr>
          <p:cNvPr id="604" name="Google Shape;604;p75"/>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75"/>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06" name="Google Shape;606;p75"/>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7" name="Google Shape;607;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8" name="Google Shape;608;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7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10" name="Shape 610"/>
        <p:cNvGrpSpPr/>
        <p:nvPr/>
      </p:nvGrpSpPr>
      <p:grpSpPr>
        <a:xfrm>
          <a:off x="0" y="0"/>
          <a:ext cx="0" cy="0"/>
          <a:chOff x="0" y="0"/>
          <a:chExt cx="0" cy="0"/>
        </a:xfrm>
      </p:grpSpPr>
      <p:sp>
        <p:nvSpPr>
          <p:cNvPr id="611" name="Google Shape;611;p7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3" name="Google Shape;613;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4" name="Google Shape;614;p7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15" name="Shape 615"/>
        <p:cNvGrpSpPr/>
        <p:nvPr/>
      </p:nvGrpSpPr>
      <p:grpSpPr>
        <a:xfrm>
          <a:off x="0" y="0"/>
          <a:ext cx="0" cy="0"/>
          <a:chOff x="0" y="0"/>
          <a:chExt cx="0" cy="0"/>
        </a:xfrm>
      </p:grpSpPr>
      <p:sp>
        <p:nvSpPr>
          <p:cNvPr id="616" name="Google Shape;61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7" name="Google Shape;617;p7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18" name="Google Shape;618;p7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19" name="Google Shape;619;p7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20" name="Google Shape;620;p7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21" name="Google Shape;621;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3" name="Google Shape;623;p7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3" name="Shape 83"/>
        <p:cNvGrpSpPr/>
        <p:nvPr/>
      </p:nvGrpSpPr>
      <p:grpSpPr>
        <a:xfrm>
          <a:off x="0" y="0"/>
          <a:ext cx="0" cy="0"/>
          <a:chOff x="0" y="0"/>
          <a:chExt cx="0" cy="0"/>
        </a:xfrm>
      </p:grpSpPr>
      <p:sp>
        <p:nvSpPr>
          <p:cNvPr id="84" name="Google Shape;84;p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6" name="Google Shape;86;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7" name="Google Shape;87;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24" name="Shape 624"/>
        <p:cNvGrpSpPr/>
        <p:nvPr/>
      </p:nvGrpSpPr>
      <p:grpSpPr>
        <a:xfrm>
          <a:off x="0" y="0"/>
          <a:ext cx="0" cy="0"/>
          <a:chOff x="0" y="0"/>
          <a:chExt cx="0" cy="0"/>
        </a:xfrm>
      </p:grpSpPr>
      <p:sp>
        <p:nvSpPr>
          <p:cNvPr id="625" name="Google Shape;625;p7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7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7" name="Google Shape;627;p7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8" name="Google Shape;628;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9" name="Google Shape;629;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0" name="Google Shape;630;p7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31" name="Shape 631"/>
        <p:cNvGrpSpPr/>
        <p:nvPr/>
      </p:nvGrpSpPr>
      <p:grpSpPr>
        <a:xfrm>
          <a:off x="0" y="0"/>
          <a:ext cx="0" cy="0"/>
          <a:chOff x="0" y="0"/>
          <a:chExt cx="0" cy="0"/>
        </a:xfrm>
      </p:grpSpPr>
      <p:sp>
        <p:nvSpPr>
          <p:cNvPr id="632" name="Google Shape;632;p79"/>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3" name="Google Shape;633;p79"/>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634" name="Google Shape;634;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6" name="Google Shape;636;p7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53" name="Shape 653"/>
        <p:cNvGrpSpPr/>
        <p:nvPr/>
      </p:nvGrpSpPr>
      <p:grpSpPr>
        <a:xfrm>
          <a:off x="0" y="0"/>
          <a:ext cx="0" cy="0"/>
          <a:chOff x="0" y="0"/>
          <a:chExt cx="0" cy="0"/>
        </a:xfrm>
      </p:grpSpPr>
      <p:sp>
        <p:nvSpPr>
          <p:cNvPr id="654" name="Google Shape;654;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5" name="Google Shape;655;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56" name="Google Shape;656;p8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57" name="Shape 657"/>
        <p:cNvGrpSpPr/>
        <p:nvPr/>
      </p:nvGrpSpPr>
      <p:grpSpPr>
        <a:xfrm>
          <a:off x="0" y="0"/>
          <a:ext cx="0" cy="0"/>
          <a:chOff x="0" y="0"/>
          <a:chExt cx="0" cy="0"/>
        </a:xfrm>
      </p:grpSpPr>
      <p:sp>
        <p:nvSpPr>
          <p:cNvPr id="658" name="Google Shape;658;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9" name="Google Shape;659;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60" name="Google Shape;660;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62" name="Google Shape;662;p8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63" name="Shape 663"/>
        <p:cNvGrpSpPr/>
        <p:nvPr/>
      </p:nvGrpSpPr>
      <p:grpSpPr>
        <a:xfrm>
          <a:off x="0" y="0"/>
          <a:ext cx="0" cy="0"/>
          <a:chOff x="0" y="0"/>
          <a:chExt cx="0" cy="0"/>
        </a:xfrm>
      </p:grpSpPr>
      <p:sp>
        <p:nvSpPr>
          <p:cNvPr id="664" name="Google Shape;664;p8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5" name="Google Shape;665;p8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666" name="Google Shape;666;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68" name="Google Shape;668;p8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69" name="Shape 669"/>
        <p:cNvGrpSpPr/>
        <p:nvPr/>
      </p:nvGrpSpPr>
      <p:grpSpPr>
        <a:xfrm>
          <a:off x="0" y="0"/>
          <a:ext cx="0" cy="0"/>
          <a:chOff x="0" y="0"/>
          <a:chExt cx="0" cy="0"/>
        </a:xfrm>
      </p:grpSpPr>
      <p:sp>
        <p:nvSpPr>
          <p:cNvPr id="670" name="Google Shape;670;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8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72" name="Google Shape;672;p8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73" name="Google Shape;673;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4" name="Google Shape;674;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5" name="Google Shape;675;p8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76" name="Shape 676"/>
        <p:cNvGrpSpPr/>
        <p:nvPr/>
      </p:nvGrpSpPr>
      <p:grpSpPr>
        <a:xfrm>
          <a:off x="0" y="0"/>
          <a:ext cx="0" cy="0"/>
          <a:chOff x="0" y="0"/>
          <a:chExt cx="0" cy="0"/>
        </a:xfrm>
      </p:grpSpPr>
      <p:sp>
        <p:nvSpPr>
          <p:cNvPr id="677" name="Google Shape;677;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8" name="Google Shape;678;p8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79" name="Google Shape;679;p8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80" name="Google Shape;680;p8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81" name="Google Shape;681;p8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82" name="Google Shape;682;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p8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85" name="Shape 685"/>
        <p:cNvGrpSpPr/>
        <p:nvPr/>
      </p:nvGrpSpPr>
      <p:grpSpPr>
        <a:xfrm>
          <a:off x="0" y="0"/>
          <a:ext cx="0" cy="0"/>
          <a:chOff x="0" y="0"/>
          <a:chExt cx="0" cy="0"/>
        </a:xfrm>
      </p:grpSpPr>
      <p:sp>
        <p:nvSpPr>
          <p:cNvPr id="686" name="Google Shape;686;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7" name="Google Shape;687;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8" name="Google Shape;688;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89" name="Google Shape;689;p8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90" name="Shape 690"/>
        <p:cNvGrpSpPr/>
        <p:nvPr/>
      </p:nvGrpSpPr>
      <p:grpSpPr>
        <a:xfrm>
          <a:off x="0" y="0"/>
          <a:ext cx="0" cy="0"/>
          <a:chOff x="0" y="0"/>
          <a:chExt cx="0" cy="0"/>
        </a:xfrm>
      </p:grpSpPr>
      <p:sp>
        <p:nvSpPr>
          <p:cNvPr id="691" name="Google Shape;691;p87"/>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2" name="Google Shape;692;p8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93" name="Google Shape;693;p8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94" name="Google Shape;694;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5" name="Google Shape;695;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6" name="Google Shape;696;p8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97" name="Shape 697"/>
        <p:cNvGrpSpPr/>
        <p:nvPr/>
      </p:nvGrpSpPr>
      <p:grpSpPr>
        <a:xfrm>
          <a:off x="0" y="0"/>
          <a:ext cx="0" cy="0"/>
          <a:chOff x="0" y="0"/>
          <a:chExt cx="0" cy="0"/>
        </a:xfrm>
      </p:grpSpPr>
      <p:sp>
        <p:nvSpPr>
          <p:cNvPr id="698" name="Google Shape;698;p8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8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00" name="Google Shape;700;p8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01" name="Google Shape;701;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2" name="Google Shape;702;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3" name="Google Shape;703;p8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 name="Shape 90"/>
        <p:cNvGrpSpPr/>
        <p:nvPr/>
      </p:nvGrpSpPr>
      <p:grpSpPr>
        <a:xfrm>
          <a:off x="0" y="0"/>
          <a:ext cx="0" cy="0"/>
          <a:chOff x="0" y="0"/>
          <a:chExt cx="0" cy="0"/>
        </a:xfrm>
      </p:grpSpPr>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04" name="Shape 704"/>
        <p:cNvGrpSpPr/>
        <p:nvPr/>
      </p:nvGrpSpPr>
      <p:grpSpPr>
        <a:xfrm>
          <a:off x="0" y="0"/>
          <a:ext cx="0" cy="0"/>
          <a:chOff x="0" y="0"/>
          <a:chExt cx="0" cy="0"/>
        </a:xfrm>
      </p:grpSpPr>
      <p:sp>
        <p:nvSpPr>
          <p:cNvPr id="705" name="Google Shape;705;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6" name="Google Shape;706;p8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7" name="Google Shape;707;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8" name="Google Shape;708;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9" name="Google Shape;709;p8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10" name="Shape 710"/>
        <p:cNvGrpSpPr/>
        <p:nvPr/>
      </p:nvGrpSpPr>
      <p:grpSpPr>
        <a:xfrm>
          <a:off x="0" y="0"/>
          <a:ext cx="0" cy="0"/>
          <a:chOff x="0" y="0"/>
          <a:chExt cx="0" cy="0"/>
        </a:xfrm>
      </p:grpSpPr>
      <p:sp>
        <p:nvSpPr>
          <p:cNvPr id="711" name="Google Shape;711;p9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2" name="Google Shape;712;p9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3" name="Google Shape;713;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4" name="Google Shape;714;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5" name="Google Shape;715;p9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16" name="Shape 716"/>
        <p:cNvGrpSpPr/>
        <p:nvPr/>
      </p:nvGrpSpPr>
      <p:grpSpPr>
        <a:xfrm>
          <a:off x="0" y="0"/>
          <a:ext cx="0" cy="0"/>
          <a:chOff x="0" y="0"/>
          <a:chExt cx="0" cy="0"/>
        </a:xfrm>
      </p:grpSpPr>
      <p:sp>
        <p:nvSpPr>
          <p:cNvPr id="717" name="Google Shape;717;p9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8" name="Google Shape;718;p9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9" name="Google Shape;719;p9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20" name="Google Shape;720;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1" name="Google Shape;721;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2" name="Google Shape;722;p9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43" name="Shape 743"/>
        <p:cNvGrpSpPr/>
        <p:nvPr/>
      </p:nvGrpSpPr>
      <p:grpSpPr>
        <a:xfrm>
          <a:off x="0" y="0"/>
          <a:ext cx="0" cy="0"/>
          <a:chOff x="0" y="0"/>
          <a:chExt cx="0" cy="0"/>
        </a:xfrm>
      </p:grpSpPr>
      <p:sp>
        <p:nvSpPr>
          <p:cNvPr id="744" name="Google Shape;744;p9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p9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746" name="Google Shape;746;p9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7" name="Google Shape;747;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65" name="Shape 765"/>
        <p:cNvGrpSpPr/>
        <p:nvPr/>
      </p:nvGrpSpPr>
      <p:grpSpPr>
        <a:xfrm>
          <a:off x="0" y="0"/>
          <a:ext cx="0" cy="0"/>
          <a:chOff x="0" y="0"/>
          <a:chExt cx="0" cy="0"/>
        </a:xfrm>
      </p:grpSpPr>
      <p:sp>
        <p:nvSpPr>
          <p:cNvPr id="766" name="Google Shape;766;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p9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69" name="Shape 769"/>
        <p:cNvGrpSpPr/>
        <p:nvPr/>
      </p:nvGrpSpPr>
      <p:grpSpPr>
        <a:xfrm>
          <a:off x="0" y="0"/>
          <a:ext cx="0" cy="0"/>
          <a:chOff x="0" y="0"/>
          <a:chExt cx="0" cy="0"/>
        </a:xfrm>
      </p:grpSpPr>
      <p:sp>
        <p:nvSpPr>
          <p:cNvPr id="770" name="Google Shape;770;p9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1" name="Google Shape;771;p9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2" name="Google Shape;772;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3" name="Google Shape;773;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74" name="Google Shape;774;p9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75" name="Shape 775"/>
        <p:cNvGrpSpPr/>
        <p:nvPr/>
      </p:nvGrpSpPr>
      <p:grpSpPr>
        <a:xfrm>
          <a:off x="0" y="0"/>
          <a:ext cx="0" cy="0"/>
          <a:chOff x="0" y="0"/>
          <a:chExt cx="0" cy="0"/>
        </a:xfrm>
      </p:grpSpPr>
      <p:sp>
        <p:nvSpPr>
          <p:cNvPr id="776" name="Google Shape;776;p9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7" name="Google Shape;777;p9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8" name="Google Shape;778;p9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9" name="Google Shape;779;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0" name="Google Shape;780;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9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82" name="Shape 782"/>
        <p:cNvGrpSpPr/>
        <p:nvPr/>
      </p:nvGrpSpPr>
      <p:grpSpPr>
        <a:xfrm>
          <a:off x="0" y="0"/>
          <a:ext cx="0" cy="0"/>
          <a:chOff x="0" y="0"/>
          <a:chExt cx="0" cy="0"/>
        </a:xfrm>
      </p:grpSpPr>
      <p:sp>
        <p:nvSpPr>
          <p:cNvPr id="783" name="Google Shape;783;p9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4" name="Google Shape;784;p9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85" name="Google Shape;785;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6" name="Google Shape;786;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87" name="Google Shape;787;p9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88" name="Shape 788"/>
        <p:cNvGrpSpPr/>
        <p:nvPr/>
      </p:nvGrpSpPr>
      <p:grpSpPr>
        <a:xfrm>
          <a:off x="0" y="0"/>
          <a:ext cx="0" cy="0"/>
          <a:chOff x="0" y="0"/>
          <a:chExt cx="0" cy="0"/>
        </a:xfrm>
      </p:grpSpPr>
      <p:sp>
        <p:nvSpPr>
          <p:cNvPr id="789" name="Google Shape;789;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0" name="Google Shape;790;p9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91" name="Google Shape;791;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2" name="Google Shape;792;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3" name="Google Shape;793;p9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94" name="Shape 794"/>
        <p:cNvGrpSpPr/>
        <p:nvPr/>
      </p:nvGrpSpPr>
      <p:grpSpPr>
        <a:xfrm>
          <a:off x="0" y="0"/>
          <a:ext cx="0" cy="0"/>
          <a:chOff x="0" y="0"/>
          <a:chExt cx="0" cy="0"/>
        </a:xfrm>
      </p:grpSpPr>
      <p:sp>
        <p:nvSpPr>
          <p:cNvPr id="795" name="Google Shape;795;p10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6" name="Google Shape;796;p10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97" name="Google Shape;797;p10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98" name="Google Shape;798;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9" name="Google Shape;799;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0" name="Google Shape;800;p10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01" name="Shape 801"/>
        <p:cNvGrpSpPr/>
        <p:nvPr/>
      </p:nvGrpSpPr>
      <p:grpSpPr>
        <a:xfrm>
          <a:off x="0" y="0"/>
          <a:ext cx="0" cy="0"/>
          <a:chOff x="0" y="0"/>
          <a:chExt cx="0" cy="0"/>
        </a:xfrm>
      </p:grpSpPr>
      <p:sp>
        <p:nvSpPr>
          <p:cNvPr id="802" name="Google Shape;802;p10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3" name="Google Shape;803;p10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04" name="Google Shape;804;p10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05" name="Google Shape;805;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6" name="Google Shape;806;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0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808" name="Shape 808"/>
        <p:cNvGrpSpPr/>
        <p:nvPr/>
      </p:nvGrpSpPr>
      <p:grpSpPr>
        <a:xfrm>
          <a:off x="0" y="0"/>
          <a:ext cx="0" cy="0"/>
          <a:chOff x="0" y="0"/>
          <a:chExt cx="0" cy="0"/>
        </a:xfrm>
      </p:grpSpPr>
      <p:sp>
        <p:nvSpPr>
          <p:cNvPr id="809" name="Google Shape;809;p10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0" name="Google Shape;810;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1" name="Google Shape;811;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2" name="Google Shape;812;p10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813" name="Shape 813"/>
        <p:cNvGrpSpPr/>
        <p:nvPr/>
      </p:nvGrpSpPr>
      <p:grpSpPr>
        <a:xfrm>
          <a:off x="0" y="0"/>
          <a:ext cx="0" cy="0"/>
          <a:chOff x="0" y="0"/>
          <a:chExt cx="0" cy="0"/>
        </a:xfrm>
      </p:grpSpPr>
      <p:sp>
        <p:nvSpPr>
          <p:cNvPr id="814" name="Google Shape;814;p10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5" name="Google Shape;815;p10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16" name="Google Shape;816;p10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17" name="Google Shape;817;p10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18" name="Google Shape;818;p10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19" name="Google Shape;819;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0" name="Google Shape;820;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1" name="Google Shape;821;p10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822" name="Shape 822"/>
        <p:cNvGrpSpPr/>
        <p:nvPr/>
      </p:nvGrpSpPr>
      <p:grpSpPr>
        <a:xfrm>
          <a:off x="0" y="0"/>
          <a:ext cx="0" cy="0"/>
          <a:chOff x="0" y="0"/>
          <a:chExt cx="0" cy="0"/>
        </a:xfrm>
      </p:grpSpPr>
      <p:sp>
        <p:nvSpPr>
          <p:cNvPr id="823" name="Google Shape;823;p10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4" name="Google Shape;824;p10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25" name="Google Shape;825;p10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26" name="Google Shape;826;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7" name="Google Shape;827;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8" name="Google Shape;828;p10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29" name="Shape 829"/>
        <p:cNvGrpSpPr/>
        <p:nvPr/>
      </p:nvGrpSpPr>
      <p:grpSpPr>
        <a:xfrm>
          <a:off x="0" y="0"/>
          <a:ext cx="0" cy="0"/>
          <a:chOff x="0" y="0"/>
          <a:chExt cx="0" cy="0"/>
        </a:xfrm>
      </p:grpSpPr>
      <p:sp>
        <p:nvSpPr>
          <p:cNvPr id="830" name="Google Shape;830;p10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1" name="Google Shape;831;p10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832" name="Google Shape;832;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3" name="Google Shape;833;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4" name="Google Shape;834;p10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855" name="Shape 855"/>
        <p:cNvGrpSpPr/>
        <p:nvPr/>
      </p:nvGrpSpPr>
      <p:grpSpPr>
        <a:xfrm>
          <a:off x="0" y="0"/>
          <a:ext cx="0" cy="0"/>
          <a:chOff x="0" y="0"/>
          <a:chExt cx="0" cy="0"/>
        </a:xfrm>
      </p:grpSpPr>
      <p:sp>
        <p:nvSpPr>
          <p:cNvPr id="856" name="Google Shape;856;p10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7" name="Google Shape;857;p10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858" name="Google Shape;858;p10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9" name="Google Shape;859;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0" name="Google Shape;860;p10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877" name="Shape 877"/>
        <p:cNvGrpSpPr/>
        <p:nvPr/>
      </p:nvGrpSpPr>
      <p:grpSpPr>
        <a:xfrm>
          <a:off x="0" y="0"/>
          <a:ext cx="0" cy="0"/>
          <a:chOff x="0" y="0"/>
          <a:chExt cx="0" cy="0"/>
        </a:xfrm>
      </p:grpSpPr>
      <p:grpSp>
        <p:nvGrpSpPr>
          <p:cNvPr id="878" name="Google Shape;878;p109"/>
          <p:cNvGrpSpPr/>
          <p:nvPr/>
        </p:nvGrpSpPr>
        <p:grpSpPr>
          <a:xfrm>
            <a:off x="0" y="0"/>
            <a:ext cx="9144000" cy="6858000"/>
            <a:chOff x="0" y="0"/>
            <a:chExt cx="5760" cy="4320"/>
          </a:xfrm>
        </p:grpSpPr>
        <p:sp>
          <p:nvSpPr>
            <p:cNvPr id="879" name="Google Shape;879;p10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0" name="Google Shape;880;p10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881" name="Google Shape;881;p109"/>
            <p:cNvGrpSpPr/>
            <p:nvPr/>
          </p:nvGrpSpPr>
          <p:grpSpPr>
            <a:xfrm>
              <a:off x="0" y="672"/>
              <a:ext cx="1806" cy="1989"/>
              <a:chOff x="0" y="672"/>
              <a:chExt cx="1806" cy="1989"/>
            </a:xfrm>
          </p:grpSpPr>
          <p:sp>
            <p:nvSpPr>
              <p:cNvPr id="882" name="Google Shape;882;p10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3" name="Google Shape;883;p10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4" name="Google Shape;884;p10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5" name="Google Shape;885;p10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6" name="Google Shape;886;p10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7" name="Google Shape;887;p10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8" name="Google Shape;888;p10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89" name="Google Shape;889;p10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0" name="Google Shape;890;p10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91" name="Google Shape;891;p10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892" name="Google Shape;892;p10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3" name="Google Shape;893;p10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894" name="Google Shape;894;p10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5" name="Google Shape;895;p10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6" name="Google Shape;896;p10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897" name="Shape 897"/>
        <p:cNvGrpSpPr/>
        <p:nvPr/>
      </p:nvGrpSpPr>
      <p:grpSpPr>
        <a:xfrm>
          <a:off x="0" y="0"/>
          <a:ext cx="0" cy="0"/>
          <a:chOff x="0" y="0"/>
          <a:chExt cx="0" cy="0"/>
        </a:xfrm>
      </p:grpSpPr>
      <p:sp>
        <p:nvSpPr>
          <p:cNvPr id="898" name="Google Shape;898;p1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9" name="Google Shape;899;p11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900" name="Google Shape;900;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1" name="Google Shape;901;p1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02" name="Google Shape;902;p11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3" name="Shape 903"/>
        <p:cNvGrpSpPr/>
        <p:nvPr/>
      </p:nvGrpSpPr>
      <p:grpSpPr>
        <a:xfrm>
          <a:off x="0" y="0"/>
          <a:ext cx="0" cy="0"/>
          <a:chOff x="0" y="0"/>
          <a:chExt cx="0" cy="0"/>
        </a:xfrm>
      </p:grpSpPr>
      <p:sp>
        <p:nvSpPr>
          <p:cNvPr id="904" name="Google Shape;904;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5" name="Google Shape;905;p1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06" name="Google Shape;906;p11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907" name="Shape 907"/>
        <p:cNvGrpSpPr/>
        <p:nvPr/>
      </p:nvGrpSpPr>
      <p:grpSpPr>
        <a:xfrm>
          <a:off x="0" y="0"/>
          <a:ext cx="0" cy="0"/>
          <a:chOff x="0" y="0"/>
          <a:chExt cx="0" cy="0"/>
        </a:xfrm>
      </p:grpSpPr>
      <p:sp>
        <p:nvSpPr>
          <p:cNvPr id="908" name="Google Shape;908;p11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9" name="Google Shape;909;p11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910" name="Google Shape;910;p1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1" name="Google Shape;911;p1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12" name="Google Shape;912;p11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theme" Target="../theme/theme8.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94.xml"/><Relationship Id="rId10" Type="http://schemas.openxmlformats.org/officeDocument/2006/relationships/slideLayout" Target="../slideLayouts/slideLayout93.xml"/><Relationship Id="rId12" Type="http://schemas.openxmlformats.org/officeDocument/2006/relationships/theme" Target="../theme/theme14.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theme" Target="../theme/theme7.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theme" Target="../theme/theme5.xml"/><Relationship Id="rId12" Type="http://schemas.openxmlformats.org/officeDocument/2006/relationships/slideLayout" Target="../slideLayouts/slideLayout107.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3.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9.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12.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theme" Target="../theme/theme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6.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1.xml"/><Relationship Id="rId10" Type="http://schemas.openxmlformats.org/officeDocument/2006/relationships/slideLayout" Target="../slideLayouts/slideLayout70.xml"/><Relationship Id="rId12" Type="http://schemas.openxmlformats.org/officeDocument/2006/relationships/theme" Target="../theme/theme2.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9" Type="http://schemas.openxmlformats.org/officeDocument/2006/relationships/slideLayout" Target="../slideLayouts/slideLayout69.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2" Type="http://schemas.openxmlformats.org/officeDocument/2006/relationships/theme" Target="../theme/theme10.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3" name="Shape 723"/>
        <p:cNvGrpSpPr/>
        <p:nvPr/>
      </p:nvGrpSpPr>
      <p:grpSpPr>
        <a:xfrm>
          <a:off x="0" y="0"/>
          <a:ext cx="0" cy="0"/>
          <a:chOff x="0" y="0"/>
          <a:chExt cx="0" cy="0"/>
        </a:xfrm>
      </p:grpSpPr>
      <p:grpSp>
        <p:nvGrpSpPr>
          <p:cNvPr id="724" name="Google Shape;724;p92"/>
          <p:cNvGrpSpPr/>
          <p:nvPr/>
        </p:nvGrpSpPr>
        <p:grpSpPr>
          <a:xfrm>
            <a:off x="0" y="0"/>
            <a:ext cx="9336088" cy="6667500"/>
            <a:chOff x="0" y="0"/>
            <a:chExt cx="5881" cy="4200"/>
          </a:xfrm>
        </p:grpSpPr>
        <p:sp>
          <p:nvSpPr>
            <p:cNvPr id="725" name="Google Shape;725;p92"/>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26" name="Google Shape;726;p92"/>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27" name="Google Shape;727;p92"/>
            <p:cNvGrpSpPr/>
            <p:nvPr/>
          </p:nvGrpSpPr>
          <p:grpSpPr>
            <a:xfrm>
              <a:off x="0" y="672"/>
              <a:ext cx="1737" cy="1885"/>
              <a:chOff x="0" y="672"/>
              <a:chExt cx="1737" cy="1885"/>
            </a:xfrm>
          </p:grpSpPr>
          <p:sp>
            <p:nvSpPr>
              <p:cNvPr id="728" name="Google Shape;728;p92"/>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29" name="Google Shape;729;p92"/>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0" name="Google Shape;730;p92"/>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1" name="Google Shape;731;p92"/>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2" name="Google Shape;732;p92"/>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3" name="Google Shape;733;p92"/>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4" name="Google Shape;734;p92"/>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5" name="Google Shape;735;p92"/>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6" name="Google Shape;736;p92"/>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37" name="Google Shape;737;p92"/>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38" name="Google Shape;738;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39" name="Google Shape;739;p9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40" name="Google Shape;740;p9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41" name="Google Shape;741;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42" name="Google Shape;742;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9" name="Shape 749"/>
        <p:cNvGrpSpPr/>
        <p:nvPr/>
      </p:nvGrpSpPr>
      <p:grpSpPr>
        <a:xfrm>
          <a:off x="0" y="0"/>
          <a:ext cx="0" cy="0"/>
          <a:chOff x="0" y="0"/>
          <a:chExt cx="0" cy="0"/>
        </a:xfrm>
      </p:grpSpPr>
      <p:sp>
        <p:nvSpPr>
          <p:cNvPr id="750" name="Google Shape;750;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1" name="Google Shape;751;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752" name="Google Shape;752;p94"/>
          <p:cNvGrpSpPr/>
          <p:nvPr/>
        </p:nvGrpSpPr>
        <p:grpSpPr>
          <a:xfrm>
            <a:off x="0" y="0"/>
            <a:ext cx="9144000" cy="546100"/>
            <a:chOff x="0" y="0"/>
            <a:chExt cx="5760" cy="344"/>
          </a:xfrm>
        </p:grpSpPr>
        <p:sp>
          <p:nvSpPr>
            <p:cNvPr id="753" name="Google Shape;753;p94"/>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4" name="Google Shape;754;p94"/>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5" name="Google Shape;755;p94"/>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6" name="Google Shape;756;p94"/>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7" name="Google Shape;757;p94"/>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8" name="Google Shape;758;p94"/>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9" name="Google Shape;759;p94"/>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0" name="Google Shape;760;p94"/>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61" name="Google Shape;761;p94"/>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62" name="Google Shape;762;p9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63" name="Google Shape;763;p9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4" name="Google Shape;764;p9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5" name="Shape 835"/>
        <p:cNvGrpSpPr/>
        <p:nvPr/>
      </p:nvGrpSpPr>
      <p:grpSpPr>
        <a:xfrm>
          <a:off x="0" y="0"/>
          <a:ext cx="0" cy="0"/>
          <a:chOff x="0" y="0"/>
          <a:chExt cx="0" cy="0"/>
        </a:xfrm>
      </p:grpSpPr>
      <p:grpSp>
        <p:nvGrpSpPr>
          <p:cNvPr id="836" name="Google Shape;836;p106"/>
          <p:cNvGrpSpPr/>
          <p:nvPr/>
        </p:nvGrpSpPr>
        <p:grpSpPr>
          <a:xfrm>
            <a:off x="0" y="0"/>
            <a:ext cx="9144000" cy="6858000"/>
            <a:chOff x="0" y="0"/>
            <a:chExt cx="5760" cy="4320"/>
          </a:xfrm>
        </p:grpSpPr>
        <p:sp>
          <p:nvSpPr>
            <p:cNvPr id="837" name="Google Shape;837;p106"/>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38" name="Google Shape;838;p106"/>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839" name="Google Shape;839;p106"/>
            <p:cNvGrpSpPr/>
            <p:nvPr/>
          </p:nvGrpSpPr>
          <p:grpSpPr>
            <a:xfrm>
              <a:off x="0" y="672"/>
              <a:ext cx="1806" cy="1989"/>
              <a:chOff x="0" y="672"/>
              <a:chExt cx="1806" cy="1989"/>
            </a:xfrm>
          </p:grpSpPr>
          <p:sp>
            <p:nvSpPr>
              <p:cNvPr id="840" name="Google Shape;840;p106"/>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1" name="Google Shape;841;p106"/>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2" name="Google Shape;842;p106"/>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3" name="Google Shape;843;p106"/>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4" name="Google Shape;844;p106"/>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5" name="Google Shape;845;p106"/>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6" name="Google Shape;846;p106"/>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7" name="Google Shape;847;p106"/>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8" name="Google Shape;848;p106"/>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49" name="Google Shape;849;p106"/>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850" name="Google Shape;850;p10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851" name="Google Shape;851;p10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52" name="Google Shape;852;p10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53" name="Google Shape;853;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54" name="Google Shape;854;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4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1" name="Shape 861"/>
        <p:cNvGrpSpPr/>
        <p:nvPr/>
      </p:nvGrpSpPr>
      <p:grpSpPr>
        <a:xfrm>
          <a:off x="0" y="0"/>
          <a:ext cx="0" cy="0"/>
          <a:chOff x="0" y="0"/>
          <a:chExt cx="0" cy="0"/>
        </a:xfrm>
      </p:grpSpPr>
      <p:sp>
        <p:nvSpPr>
          <p:cNvPr id="862" name="Google Shape;862;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3" name="Google Shape;863;p10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864" name="Google Shape;864;p108"/>
          <p:cNvGrpSpPr/>
          <p:nvPr/>
        </p:nvGrpSpPr>
        <p:grpSpPr>
          <a:xfrm>
            <a:off x="0" y="0"/>
            <a:ext cx="9144000" cy="546100"/>
            <a:chOff x="0" y="0"/>
            <a:chExt cx="5760" cy="344"/>
          </a:xfrm>
        </p:grpSpPr>
        <p:sp>
          <p:nvSpPr>
            <p:cNvPr id="865" name="Google Shape;865;p10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66" name="Google Shape;866;p10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67" name="Google Shape;867;p10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868" name="Google Shape;868;p10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869" name="Google Shape;869;p10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870" name="Google Shape;870;p10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871" name="Google Shape;871;p10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872" name="Google Shape;872;p10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873" name="Google Shape;873;p10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874" name="Google Shape;874;p10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875" name="Google Shape;875;p10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76" name="Google Shape;876;p10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124" name="Google Shape;124;p15"/>
          <p:cNvGrpSpPr/>
          <p:nvPr/>
        </p:nvGrpSpPr>
        <p:grpSpPr>
          <a:xfrm>
            <a:off x="0" y="0"/>
            <a:ext cx="9144000" cy="546100"/>
            <a:chOff x="0" y="0"/>
            <a:chExt cx="5760" cy="344"/>
          </a:xfrm>
        </p:grpSpPr>
        <p:sp>
          <p:nvSpPr>
            <p:cNvPr id="125" name="Google Shape;125;p15"/>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8" name="Google Shape;128;p15"/>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9" name="Google Shape;129;p15"/>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0" name="Google Shape;130;p15"/>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31" name="Google Shape;131;p15"/>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 name="Google Shape;132;p15"/>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3" name="Google Shape;133;p15"/>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30" name="Google Shape;230;p28"/>
          <p:cNvGrpSpPr/>
          <p:nvPr/>
        </p:nvGrpSpPr>
        <p:grpSpPr>
          <a:xfrm>
            <a:off x="0" y="0"/>
            <a:ext cx="9144000" cy="546100"/>
            <a:chOff x="0" y="0"/>
            <a:chExt cx="5760" cy="344"/>
          </a:xfrm>
        </p:grpSpPr>
        <p:sp>
          <p:nvSpPr>
            <p:cNvPr id="231" name="Google Shape;231;p2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4" name="Google Shape;234;p2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5" name="Google Shape;235;p2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6" name="Google Shape;236;p2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7" name="Google Shape;237;p2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9" name="Google Shape;239;p2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40" name="Google Shape;240;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41" name="Google Shape;241;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336" name="Google Shape;336;p41"/>
          <p:cNvGrpSpPr/>
          <p:nvPr/>
        </p:nvGrpSpPr>
        <p:grpSpPr>
          <a:xfrm>
            <a:off x="0" y="0"/>
            <a:ext cx="9144000" cy="546100"/>
            <a:chOff x="0" y="0"/>
            <a:chExt cx="5760" cy="344"/>
          </a:xfrm>
        </p:grpSpPr>
        <p:sp>
          <p:nvSpPr>
            <p:cNvPr id="337" name="Google Shape;337;p41"/>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 name="Google Shape;338;p41"/>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9" name="Google Shape;339;p41"/>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0" name="Google Shape;340;p41"/>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1" name="Google Shape;341;p41"/>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342" name="Google Shape;342;p41"/>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3" name="Google Shape;343;p41"/>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4" name="Google Shape;344;p41"/>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345" name="Google Shape;345;p41"/>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346" name="Google Shape;346;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47" name="Google Shape;347;p4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48" name="Google Shape;348;p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grpSp>
        <p:nvGrpSpPr>
          <p:cNvPr id="440" name="Google Shape;440;p54"/>
          <p:cNvGrpSpPr/>
          <p:nvPr/>
        </p:nvGrpSpPr>
        <p:grpSpPr>
          <a:xfrm>
            <a:off x="0" y="0"/>
            <a:ext cx="9144087" cy="6858000"/>
            <a:chOff x="0" y="0"/>
            <a:chExt cx="9144087" cy="6858000"/>
          </a:xfrm>
        </p:grpSpPr>
        <p:sp>
          <p:nvSpPr>
            <p:cNvPr id="441" name="Google Shape;441;p54"/>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2" name="Google Shape;442;p54"/>
            <p:cNvSpPr txBox="1"/>
            <p:nvPr/>
          </p:nvSpPr>
          <p:spPr>
            <a:xfrm>
              <a:off x="1716087" y="1690687"/>
              <a:ext cx="7428000" cy="25338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43" name="Google Shape;443;p54"/>
            <p:cNvGrpSpPr/>
            <p:nvPr/>
          </p:nvGrpSpPr>
          <p:grpSpPr>
            <a:xfrm>
              <a:off x="0" y="1066800"/>
              <a:ext cx="2867137" cy="3157587"/>
              <a:chOff x="0" y="1066800"/>
              <a:chExt cx="2867137" cy="3157587"/>
            </a:xfrm>
          </p:grpSpPr>
          <p:sp>
            <p:nvSpPr>
              <p:cNvPr id="444" name="Google Shape;444;p54"/>
              <p:cNvSpPr txBox="1"/>
              <p:nvPr/>
            </p:nvSpPr>
            <p:spPr>
              <a:xfrm>
                <a:off x="573087" y="3582987"/>
                <a:ext cx="576300" cy="641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5" name="Google Shape;445;p54"/>
              <p:cNvSpPr txBox="1"/>
              <p:nvPr/>
            </p:nvSpPr>
            <p:spPr>
              <a:xfrm>
                <a:off x="1716087" y="1690687"/>
                <a:ext cx="574800" cy="6429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6" name="Google Shape;446;p54"/>
              <p:cNvSpPr txBox="1"/>
              <p:nvPr/>
            </p:nvSpPr>
            <p:spPr>
              <a:xfrm>
                <a:off x="2281237" y="1066800"/>
                <a:ext cx="585900" cy="6351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7" name="Google Shape;447;p54"/>
              <p:cNvSpPr txBox="1"/>
              <p:nvPr/>
            </p:nvSpPr>
            <p:spPr>
              <a:xfrm>
                <a:off x="1141412" y="3582987"/>
                <a:ext cx="584100" cy="641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8" name="Google Shape;448;p54"/>
              <p:cNvSpPr txBox="1"/>
              <p:nvPr/>
            </p:nvSpPr>
            <p:spPr>
              <a:xfrm>
                <a:off x="2281237" y="1690687"/>
                <a:ext cx="585900" cy="6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9" name="Google Shape;449;p54"/>
              <p:cNvSpPr txBox="1"/>
              <p:nvPr/>
            </p:nvSpPr>
            <p:spPr>
              <a:xfrm>
                <a:off x="1141412" y="2324100"/>
                <a:ext cx="584100" cy="633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0" name="Google Shape;450;p54"/>
              <p:cNvSpPr txBox="1"/>
              <p:nvPr/>
            </p:nvSpPr>
            <p:spPr>
              <a:xfrm>
                <a:off x="0" y="2324100"/>
                <a:ext cx="582600" cy="633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1" name="Google Shape;451;p54"/>
              <p:cNvSpPr txBox="1"/>
              <p:nvPr/>
            </p:nvSpPr>
            <p:spPr>
              <a:xfrm>
                <a:off x="1716087" y="2324100"/>
                <a:ext cx="574800" cy="633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2" name="Google Shape;452;p54"/>
              <p:cNvSpPr txBox="1"/>
              <p:nvPr/>
            </p:nvSpPr>
            <p:spPr>
              <a:xfrm>
                <a:off x="573087" y="2947987"/>
                <a:ext cx="576300" cy="644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3" name="Google Shape;453;p54"/>
              <p:cNvSpPr txBox="1"/>
              <p:nvPr/>
            </p:nvSpPr>
            <p:spPr>
              <a:xfrm>
                <a:off x="1141412" y="2947987"/>
                <a:ext cx="584100" cy="644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454" name="Google Shape;454;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55" name="Google Shape;455;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56" name="Google Shape;456;p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57" name="Google Shape;457;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58" name="Google Shape;458;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9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67" name="Google Shape;467;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pSp>
        <p:nvGrpSpPr>
          <p:cNvPr id="468" name="Google Shape;468;p56"/>
          <p:cNvGrpSpPr/>
          <p:nvPr/>
        </p:nvGrpSpPr>
        <p:grpSpPr>
          <a:xfrm>
            <a:off x="0" y="0"/>
            <a:ext cx="9143950" cy="546075"/>
            <a:chOff x="0" y="0"/>
            <a:chExt cx="9143950" cy="546075"/>
          </a:xfrm>
        </p:grpSpPr>
        <p:sp>
          <p:nvSpPr>
            <p:cNvPr id="469" name="Google Shape;469;p56"/>
            <p:cNvSpPr txBox="1"/>
            <p:nvPr/>
          </p:nvSpPr>
          <p:spPr>
            <a:xfrm>
              <a:off x="0" y="0"/>
              <a:ext cx="285900" cy="5334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0" name="Google Shape;470;p56"/>
            <p:cNvSpPr txBox="1"/>
            <p:nvPr/>
          </p:nvSpPr>
          <p:spPr>
            <a:xfrm>
              <a:off x="412750" y="134937"/>
              <a:ext cx="8731200" cy="2745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1" name="Google Shape;471;p56"/>
            <p:cNvSpPr txBox="1"/>
            <p:nvPr/>
          </p:nvSpPr>
          <p:spPr>
            <a:xfrm>
              <a:off x="409575" y="134937"/>
              <a:ext cx="138000" cy="141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2" name="Google Shape;472;p56"/>
            <p:cNvSpPr txBox="1"/>
            <p:nvPr/>
          </p:nvSpPr>
          <p:spPr>
            <a:xfrm>
              <a:off x="547687" y="0"/>
              <a:ext cx="1398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3" name="Google Shape;473;p56"/>
            <p:cNvSpPr txBox="1"/>
            <p:nvPr/>
          </p:nvSpPr>
          <p:spPr>
            <a:xfrm>
              <a:off x="547687" y="134937"/>
              <a:ext cx="139800" cy="141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4" name="Google Shape;474;p56"/>
            <p:cNvSpPr txBox="1"/>
            <p:nvPr/>
          </p:nvSpPr>
          <p:spPr>
            <a:xfrm>
              <a:off x="274637" y="274637"/>
              <a:ext cx="1365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5" name="Google Shape;475;p56"/>
            <p:cNvSpPr txBox="1"/>
            <p:nvPr/>
          </p:nvSpPr>
          <p:spPr>
            <a:xfrm>
              <a:off x="131762" y="136525"/>
              <a:ext cx="141300" cy="13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6" name="Google Shape;476;p56"/>
            <p:cNvSpPr txBox="1"/>
            <p:nvPr/>
          </p:nvSpPr>
          <p:spPr>
            <a:xfrm>
              <a:off x="409575" y="271462"/>
              <a:ext cx="138000" cy="138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7" name="Google Shape;477;p56"/>
            <p:cNvSpPr txBox="1"/>
            <p:nvPr/>
          </p:nvSpPr>
          <p:spPr>
            <a:xfrm>
              <a:off x="274637" y="409575"/>
              <a:ext cx="136500" cy="136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78" name="Google Shape;478;p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79" name="Google Shape;479;p5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80" name="Google Shape;480;p5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sp>
        <p:nvSpPr>
          <p:cNvPr id="552" name="Google Shape;552;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53" name="Google Shape;553;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554" name="Google Shape;554;p68"/>
          <p:cNvGrpSpPr/>
          <p:nvPr/>
        </p:nvGrpSpPr>
        <p:grpSpPr>
          <a:xfrm>
            <a:off x="0" y="0"/>
            <a:ext cx="8985250" cy="611188"/>
            <a:chOff x="0" y="0"/>
            <a:chExt cx="5660" cy="385"/>
          </a:xfrm>
        </p:grpSpPr>
        <p:sp>
          <p:nvSpPr>
            <p:cNvPr id="555" name="Google Shape;555;p68"/>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6" name="Google Shape;556;p68"/>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7" name="Google Shape;557;p68"/>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8" name="Google Shape;558;p68"/>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9" name="Google Shape;559;p68"/>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0" name="Google Shape;560;p68"/>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1" name="Google Shape;561;p68"/>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2" name="Google Shape;562;p68"/>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3" name="Google Shape;563;p68"/>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564" name="Google Shape;564;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65" name="Google Shape;565;p6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6" name="Google Shape;566;p6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7" name="Shape 637"/>
        <p:cNvGrpSpPr/>
        <p:nvPr/>
      </p:nvGrpSpPr>
      <p:grpSpPr>
        <a:xfrm>
          <a:off x="0" y="0"/>
          <a:ext cx="0" cy="0"/>
          <a:chOff x="0" y="0"/>
          <a:chExt cx="0" cy="0"/>
        </a:xfrm>
      </p:grpSpPr>
      <p:sp>
        <p:nvSpPr>
          <p:cNvPr id="638" name="Google Shape;638;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640" name="Google Shape;640;p80"/>
          <p:cNvGrpSpPr/>
          <p:nvPr/>
        </p:nvGrpSpPr>
        <p:grpSpPr>
          <a:xfrm>
            <a:off x="0" y="0"/>
            <a:ext cx="8985250" cy="611188"/>
            <a:chOff x="0" y="0"/>
            <a:chExt cx="5660" cy="385"/>
          </a:xfrm>
        </p:grpSpPr>
        <p:sp>
          <p:nvSpPr>
            <p:cNvPr id="641" name="Google Shape;641;p80"/>
            <p:cNvSpPr/>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2" name="Google Shape;642;p80"/>
            <p:cNvSpPr/>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3" name="Google Shape;643;p80"/>
            <p:cNvSpPr/>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44" name="Google Shape;644;p80"/>
            <p:cNvSpPr/>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45" name="Google Shape;645;p80"/>
            <p:cNvSpPr/>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46" name="Google Shape;646;p80"/>
            <p:cNvSpPr/>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47" name="Google Shape;647;p80"/>
            <p:cNvSpPr/>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8" name="Google Shape;648;p80"/>
            <p:cNvSpPr/>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49" name="Google Shape;649;p80"/>
            <p:cNvSpPr/>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650" name="Google Shape;650;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51" name="Google Shape;651;p8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52" name="Google Shape;652;p8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4.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36.png"/><Relationship Id="rId6"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2.jpg"/><Relationship Id="rId5"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png"/><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4.xml"/><Relationship Id="rId3" Type="http://schemas.openxmlformats.org/officeDocument/2006/relationships/image" Target="../media/image35.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5.xml"/><Relationship Id="rId3" Type="http://schemas.openxmlformats.org/officeDocument/2006/relationships/image" Target="../media/image35.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41.png"/><Relationship Id="rId5"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46.png"/><Relationship Id="rId5"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47.png"/><Relationship Id="rId5" Type="http://schemas.openxmlformats.org/officeDocument/2006/relationships/image" Target="../media/image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50.png"/><Relationship Id="rId5" Type="http://schemas.openxmlformats.org/officeDocument/2006/relationships/image" Target="../media/image54.png"/><Relationship Id="rId6"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0.xml"/><Relationship Id="rId3"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60.png"/><Relationship Id="rId5" Type="http://schemas.openxmlformats.org/officeDocument/2006/relationships/image" Target="../media/image62.png"/><Relationship Id="rId6"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7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5.xml"/><Relationship Id="rId3" Type="http://schemas.openxmlformats.org/officeDocument/2006/relationships/image" Target="../media/image3.png"/><Relationship Id="rId4" Type="http://schemas.openxmlformats.org/officeDocument/2006/relationships/image" Target="../media/image59.png"/><Relationship Id="rId5" Type="http://schemas.openxmlformats.org/officeDocument/2006/relationships/image" Target="../media/image70.png"/><Relationship Id="rId6"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63.png"/><Relationship Id="rId5"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65.png"/><Relationship Id="rId5"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1"/>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972" name="Google Shape;972;p121"/>
          <p:cNvSpPr txBox="1"/>
          <p:nvPr>
            <p:ph type="ctrTitle"/>
          </p:nvPr>
        </p:nvSpPr>
        <p:spPr>
          <a:xfrm>
            <a:off x="3847650" y="1878375"/>
            <a:ext cx="37209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b="0" i="0" lang="en-US" sz="3200" u="none">
                <a:solidFill>
                  <a:schemeClr val="lt1"/>
                </a:solidFill>
                <a:latin typeface="Arial"/>
                <a:ea typeface="Arial"/>
                <a:cs typeface="Arial"/>
                <a:sym typeface="Arial"/>
              </a:rPr>
              <a:t>Banco de Dados </a:t>
            </a:r>
            <a:endParaRPr/>
          </a:p>
        </p:txBody>
      </p:sp>
      <p:sp>
        <p:nvSpPr>
          <p:cNvPr id="973" name="Google Shape;973;p1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74" name="Google Shape;974;p121"/>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75" name="Google Shape;975;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94" name="Google Shape;1094;p130"/>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sp>
        <p:nvSpPr>
          <p:cNvPr id="1095" name="Google Shape;1095;p130"/>
          <p:cNvSpPr txBox="1"/>
          <p:nvPr/>
        </p:nvSpPr>
        <p:spPr>
          <a:xfrm>
            <a:off x="250825" y="2420937"/>
            <a:ext cx="43212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É o software responsável pelo gerenciamento (armazenamento e recuperação) dos dados no Banco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096" name="Google Shape;1096;p130"/>
          <p:cNvPicPr preferRelativeResize="0"/>
          <p:nvPr/>
        </p:nvPicPr>
        <p:blipFill rotWithShape="1">
          <a:blip r:embed="rId3">
            <a:alphaModFix/>
          </a:blip>
          <a:srcRect b="0" l="0" r="0" t="0"/>
          <a:stretch/>
        </p:blipFill>
        <p:spPr>
          <a:xfrm>
            <a:off x="7235825" y="466725"/>
            <a:ext cx="1439862" cy="495300"/>
          </a:xfrm>
          <a:prstGeom prst="rect">
            <a:avLst/>
          </a:prstGeom>
          <a:noFill/>
          <a:ln>
            <a:noFill/>
          </a:ln>
        </p:spPr>
      </p:pic>
      <p:sp>
        <p:nvSpPr>
          <p:cNvPr id="1097" name="Google Shape;1097;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04 - SGBD - SQL</a:t>
            </a:r>
            <a:endParaRPr/>
          </a:p>
        </p:txBody>
      </p:sp>
      <p:pic>
        <p:nvPicPr>
          <p:cNvPr id="1098" name="Google Shape;1098;p130"/>
          <p:cNvPicPr preferRelativeResize="0"/>
          <p:nvPr/>
        </p:nvPicPr>
        <p:blipFill rotWithShape="1">
          <a:blip r:embed="rId4">
            <a:alphaModFix/>
          </a:blip>
          <a:srcRect b="0" l="0" r="0" t="0"/>
          <a:stretch/>
        </p:blipFill>
        <p:spPr>
          <a:xfrm>
            <a:off x="5688757" y="2274887"/>
            <a:ext cx="2986930" cy="2986430"/>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3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104" name="Google Shape;1104;p131"/>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pic>
        <p:nvPicPr>
          <p:cNvPr id="1105" name="Google Shape;1105;p131"/>
          <p:cNvPicPr preferRelativeResize="0"/>
          <p:nvPr/>
        </p:nvPicPr>
        <p:blipFill rotWithShape="1">
          <a:blip r:embed="rId3">
            <a:alphaModFix/>
          </a:blip>
          <a:srcRect b="0" l="0" r="0" t="0"/>
          <a:stretch/>
        </p:blipFill>
        <p:spPr>
          <a:xfrm>
            <a:off x="250825" y="1700212"/>
            <a:ext cx="5886450" cy="2857500"/>
          </a:xfrm>
          <a:prstGeom prst="rect">
            <a:avLst/>
          </a:prstGeom>
          <a:noFill/>
          <a:ln>
            <a:noFill/>
          </a:ln>
        </p:spPr>
      </p:pic>
      <p:pic>
        <p:nvPicPr>
          <p:cNvPr id="1106" name="Google Shape;1106;p131"/>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1107" name="Google Shape;1107;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04 - SGBD - SQL</a:t>
            </a:r>
            <a:endParaRPr/>
          </a:p>
        </p:txBody>
      </p:sp>
      <p:pic>
        <p:nvPicPr>
          <p:cNvPr id="1108" name="Google Shape;1108;p131"/>
          <p:cNvPicPr preferRelativeResize="0"/>
          <p:nvPr/>
        </p:nvPicPr>
        <p:blipFill rotWithShape="1">
          <a:blip r:embed="rId5">
            <a:alphaModFix/>
          </a:blip>
          <a:srcRect b="0" l="0" r="0" t="0"/>
          <a:stretch/>
        </p:blipFill>
        <p:spPr>
          <a:xfrm>
            <a:off x="6485108" y="3429000"/>
            <a:ext cx="2201692" cy="2308225"/>
          </a:xfrm>
          <a:prstGeom prst="rect">
            <a:avLst/>
          </a:prstGeom>
          <a:noFill/>
          <a:ln>
            <a:noFill/>
          </a:ln>
        </p:spPr>
      </p:pic>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32"/>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Representação Física do SGBD</a:t>
            </a:r>
            <a:endParaRPr/>
          </a:p>
        </p:txBody>
      </p:sp>
      <p:sp>
        <p:nvSpPr>
          <p:cNvPr id="1114" name="Google Shape;1114;p13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15" name="Google Shape;1115;p132"/>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116" name="Google Shape;1116;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22" name="Google Shape;1122;p13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123" name="Google Shape;1123;p133"/>
          <p:cNvPicPr preferRelativeResize="0"/>
          <p:nvPr/>
        </p:nvPicPr>
        <p:blipFill rotWithShape="1">
          <a:blip r:embed="rId3">
            <a:alphaModFix/>
          </a:blip>
          <a:srcRect b="0" l="0" r="0" t="0"/>
          <a:stretch/>
        </p:blipFill>
        <p:spPr>
          <a:xfrm>
            <a:off x="3255987" y="1182688"/>
            <a:ext cx="4968875" cy="5675312"/>
          </a:xfrm>
          <a:prstGeom prst="rect">
            <a:avLst/>
          </a:prstGeom>
          <a:noFill/>
          <a:ln>
            <a:noFill/>
          </a:ln>
        </p:spPr>
      </p:pic>
      <p:pic>
        <p:nvPicPr>
          <p:cNvPr id="1124" name="Google Shape;1124;p133"/>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1125" name="Google Shape;1125;p1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126" name="Google Shape;1126;p133"/>
          <p:cNvPicPr preferRelativeResize="0"/>
          <p:nvPr/>
        </p:nvPicPr>
        <p:blipFill rotWithShape="1">
          <a:blip r:embed="rId5">
            <a:alphaModFix/>
          </a:blip>
          <a:srcRect b="0" l="0" r="0" t="0"/>
          <a:stretch/>
        </p:blipFill>
        <p:spPr>
          <a:xfrm>
            <a:off x="29234" y="2866231"/>
            <a:ext cx="2981252" cy="3042200"/>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4"/>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Administradores de Banco de Dados (DBA) </a:t>
            </a:r>
            <a:endParaRPr b="0" i="0" sz="4400" u="none" cap="none" strike="noStrike">
              <a:solidFill>
                <a:schemeClr val="dk1"/>
              </a:solidFill>
              <a:latin typeface="Arial"/>
              <a:ea typeface="Arial"/>
              <a:cs typeface="Arial"/>
              <a:sym typeface="Arial"/>
            </a:endParaRPr>
          </a:p>
        </p:txBody>
      </p:sp>
      <p:sp>
        <p:nvSpPr>
          <p:cNvPr id="1132" name="Google Shape;1132;p134"/>
          <p:cNvSpPr txBox="1"/>
          <p:nvPr/>
        </p:nvSpPr>
        <p:spPr>
          <a:xfrm>
            <a:off x="179388" y="1268413"/>
            <a:ext cx="4680000" cy="504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-São responsáveis pelo controle ao acesso aos dados e pela coordenação da utilização do BD.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Responsável por autorizar o acesso,   coordenar e monitorar sua utilização, adquirir recursos de hardware e   software quando necessário, avaliar desempenho e problemas de segurança  do sistema.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É a pessoa que fornece o suporte técnico necessário para implementar essas decisões.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133" name="Google Shape;1133;p134"/>
          <p:cNvPicPr preferRelativeResize="0"/>
          <p:nvPr/>
        </p:nvPicPr>
        <p:blipFill rotWithShape="1">
          <a:blip r:embed="rId3">
            <a:alphaModFix/>
          </a:blip>
          <a:srcRect b="0" l="0" r="0" t="0"/>
          <a:stretch/>
        </p:blipFill>
        <p:spPr>
          <a:xfrm>
            <a:off x="5219700" y="1844675"/>
            <a:ext cx="3732213" cy="2786063"/>
          </a:xfrm>
          <a:prstGeom prst="rect">
            <a:avLst/>
          </a:prstGeom>
          <a:noFill/>
          <a:ln>
            <a:noFill/>
          </a:ln>
        </p:spPr>
      </p:pic>
      <p:pic>
        <p:nvPicPr>
          <p:cNvPr id="1134" name="Google Shape;1134;p134"/>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
        <p:nvSpPr>
          <p:cNvPr id="1135" name="Google Shape;1135;p1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5"/>
          <p:cNvSpPr txBox="1"/>
          <p:nvPr>
            <p:ph type="ctrTitle"/>
          </p:nvPr>
        </p:nvSpPr>
        <p:spPr>
          <a:xfrm>
            <a:off x="3133725" y="2349500"/>
            <a:ext cx="6119812"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Vantagens do SGBD’s</a:t>
            </a:r>
            <a:endParaRPr/>
          </a:p>
        </p:txBody>
      </p:sp>
      <p:pic>
        <p:nvPicPr>
          <p:cNvPr id="1141" name="Google Shape;1141;p13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42" name="Google Shape;1142;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3" name="Google Shape;1143;p1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9" name="Google Shape;1149;p136"/>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150" name="Google Shape;1150;p136"/>
          <p:cNvSpPr txBox="1"/>
          <p:nvPr/>
        </p:nvSpPr>
        <p:spPr>
          <a:xfrm>
            <a:off x="241300" y="162718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1 - Eliminação de Inconsistências</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51" name="Google Shape;1151;p136"/>
          <p:cNvSpPr txBox="1"/>
          <p:nvPr/>
        </p:nvSpPr>
        <p:spPr>
          <a:xfrm>
            <a:off x="323850" y="2133600"/>
            <a:ext cx="410368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Através do armazenamento da informação em um </a:t>
            </a:r>
            <a:r>
              <a:rPr b="1" i="0" lang="en-US" sz="2000" u="none" cap="none" strike="noStrike">
                <a:solidFill>
                  <a:schemeClr val="dk1"/>
                </a:solidFill>
                <a:latin typeface="Arial"/>
                <a:ea typeface="Arial"/>
                <a:cs typeface="Arial"/>
                <a:sym typeface="Arial"/>
              </a:rPr>
              <a:t>único local </a:t>
            </a:r>
            <a:r>
              <a:rPr b="0" i="0" lang="en-US" sz="2000" u="none" cap="none" strike="noStrike">
                <a:solidFill>
                  <a:schemeClr val="dk1"/>
                </a:solidFill>
                <a:latin typeface="Arial"/>
                <a:ea typeface="Arial"/>
                <a:cs typeface="Arial"/>
                <a:sym typeface="Arial"/>
              </a:rPr>
              <a:t>com acesso descentralizado e, sendo </a:t>
            </a:r>
            <a:r>
              <a:rPr b="1" i="0" lang="en-US" sz="2000" u="none" cap="none" strike="noStrike">
                <a:solidFill>
                  <a:schemeClr val="dk1"/>
                </a:solidFill>
                <a:latin typeface="Arial"/>
                <a:ea typeface="Arial"/>
                <a:cs typeface="Arial"/>
                <a:sym typeface="Arial"/>
              </a:rPr>
              <a:t>compartilhada à vários sistemas,</a:t>
            </a:r>
            <a:r>
              <a:rPr b="0" i="0" lang="en-US" sz="2000" u="none" cap="none" strike="noStrike">
                <a:solidFill>
                  <a:schemeClr val="dk1"/>
                </a:solidFill>
                <a:latin typeface="Arial"/>
                <a:ea typeface="Arial"/>
                <a:cs typeface="Arial"/>
                <a:sym typeface="Arial"/>
              </a:rPr>
              <a:t> os usuários estarão utilizando uma informação confiável.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 inconsistência ocorre quando um mesmo campo tem </a:t>
            </a:r>
            <a:r>
              <a:rPr b="1" i="0" lang="en-US" sz="2000" u="none" cap="none" strike="noStrike">
                <a:solidFill>
                  <a:schemeClr val="dk1"/>
                </a:solidFill>
                <a:latin typeface="Arial"/>
                <a:ea typeface="Arial"/>
                <a:cs typeface="Arial"/>
                <a:sym typeface="Arial"/>
              </a:rPr>
              <a:t>valores diferentes em sistemas diferentes.</a:t>
            </a:r>
            <a:r>
              <a:rPr b="0" i="0" lang="en-US" sz="2000" u="none" cap="none" strike="noStrike">
                <a:solidFill>
                  <a:schemeClr val="dk1"/>
                </a:solidFill>
                <a:latin typeface="Arial"/>
                <a:ea typeface="Arial"/>
                <a:cs typeface="Arial"/>
                <a:sym typeface="Arial"/>
              </a:rPr>
              <a:t> Exemplo, o estado civil de uma pessoa é solteiro em um sistema e casado em outro.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52" name="Google Shape;1152;p136"/>
          <p:cNvPicPr preferRelativeResize="0"/>
          <p:nvPr/>
        </p:nvPicPr>
        <p:blipFill rotWithShape="1">
          <a:blip r:embed="rId3">
            <a:alphaModFix/>
          </a:blip>
          <a:srcRect b="0" l="0" r="0" t="0"/>
          <a:stretch/>
        </p:blipFill>
        <p:spPr>
          <a:xfrm>
            <a:off x="4787900" y="2420937"/>
            <a:ext cx="4032250" cy="2563812"/>
          </a:xfrm>
          <a:prstGeom prst="rect">
            <a:avLst/>
          </a:prstGeom>
          <a:noFill/>
          <a:ln>
            <a:noFill/>
          </a:ln>
        </p:spPr>
      </p:pic>
      <p:pic>
        <p:nvPicPr>
          <p:cNvPr id="1153" name="Google Shape;1153;p13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54" name="Google Shape;1154;p1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60" name="Google Shape;1160;p137"/>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161" name="Google Shape;1161;p137"/>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2 - Compartilhamento dos Dados</a:t>
            </a:r>
            <a:endParaRPr b="0" i="0" sz="1400" u="none" cap="none" strike="noStrike">
              <a:solidFill>
                <a:srgbClr val="000000"/>
              </a:solidFill>
              <a:latin typeface="Arial"/>
              <a:ea typeface="Arial"/>
              <a:cs typeface="Arial"/>
              <a:sym typeface="Arial"/>
            </a:endParaRPr>
          </a:p>
        </p:txBody>
      </p:sp>
      <p:sp>
        <p:nvSpPr>
          <p:cNvPr id="1162" name="Google Shape;1162;p137"/>
          <p:cNvSpPr txBox="1"/>
          <p:nvPr/>
        </p:nvSpPr>
        <p:spPr>
          <a:xfrm>
            <a:off x="250825" y="2917825"/>
            <a:ext cx="36734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a </a:t>
            </a:r>
            <a:r>
              <a:rPr b="1" i="0" lang="en-US" sz="2000" u="none" cap="none" strike="noStrike">
                <a:solidFill>
                  <a:schemeClr val="dk1"/>
                </a:solidFill>
                <a:latin typeface="Arial"/>
                <a:ea typeface="Arial"/>
                <a:cs typeface="Arial"/>
                <a:sym typeface="Arial"/>
              </a:rPr>
              <a:t>utilização simultânea e segura de um dado,</a:t>
            </a:r>
            <a:r>
              <a:rPr b="0" i="0" lang="en-US" sz="2000" u="none" cap="none" strike="noStrike">
                <a:solidFill>
                  <a:schemeClr val="dk1"/>
                </a:solidFill>
                <a:latin typeface="Arial"/>
                <a:ea typeface="Arial"/>
                <a:cs typeface="Arial"/>
                <a:sym typeface="Arial"/>
              </a:rPr>
              <a:t> por mais de uma aplicação ou usuário, independente da operação que esteja sendo realizada.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63" name="Google Shape;1163;p13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164" name="Google Shape;1164;p137"/>
          <p:cNvPicPr preferRelativeResize="0"/>
          <p:nvPr/>
        </p:nvPicPr>
        <p:blipFill rotWithShape="1">
          <a:blip r:embed="rId4">
            <a:alphaModFix/>
          </a:blip>
          <a:srcRect b="0" l="0" r="0" t="0"/>
          <a:stretch/>
        </p:blipFill>
        <p:spPr>
          <a:xfrm>
            <a:off x="4111625" y="2662237"/>
            <a:ext cx="5010150" cy="2406650"/>
          </a:xfrm>
          <a:prstGeom prst="rect">
            <a:avLst/>
          </a:prstGeom>
          <a:noFill/>
          <a:ln>
            <a:noFill/>
          </a:ln>
        </p:spPr>
      </p:pic>
      <p:sp>
        <p:nvSpPr>
          <p:cNvPr id="1165" name="Google Shape;1165;p1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71" name="Google Shape;1171;p138"/>
          <p:cNvSpPr txBox="1"/>
          <p:nvPr/>
        </p:nvSpPr>
        <p:spPr>
          <a:xfrm>
            <a:off x="0" y="1071562"/>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Banco de Dados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Consequência compartilhamento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p:txBody>
      </p:sp>
      <p:pic>
        <p:nvPicPr>
          <p:cNvPr id="1172" name="Google Shape;1172;p138"/>
          <p:cNvPicPr preferRelativeResize="0"/>
          <p:nvPr/>
        </p:nvPicPr>
        <p:blipFill rotWithShape="1">
          <a:blip r:embed="rId3">
            <a:alphaModFix/>
          </a:blip>
          <a:srcRect b="0" l="0" r="0" t="0"/>
          <a:stretch/>
        </p:blipFill>
        <p:spPr>
          <a:xfrm>
            <a:off x="0" y="1563497"/>
            <a:ext cx="6326187" cy="2305050"/>
          </a:xfrm>
          <a:prstGeom prst="rect">
            <a:avLst/>
          </a:prstGeom>
          <a:noFill/>
          <a:ln>
            <a:noFill/>
          </a:ln>
        </p:spPr>
      </p:pic>
      <p:pic>
        <p:nvPicPr>
          <p:cNvPr id="1173" name="Google Shape;1173;p13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74" name="Google Shape;1174;p138"/>
          <p:cNvSpPr txBox="1"/>
          <p:nvPr>
            <p:ph idx="11" type="ftr"/>
          </p:nvPr>
        </p:nvSpPr>
        <p:spPr>
          <a:xfrm>
            <a:off x="267493" y="62648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175" name="Google Shape;1175;p138"/>
          <p:cNvPicPr preferRelativeResize="0"/>
          <p:nvPr/>
        </p:nvPicPr>
        <p:blipFill rotWithShape="1">
          <a:blip r:embed="rId5">
            <a:alphaModFix/>
          </a:blip>
          <a:srcRect b="0" l="0" r="0" t="0"/>
          <a:stretch/>
        </p:blipFill>
        <p:spPr>
          <a:xfrm>
            <a:off x="4170363" y="3508185"/>
            <a:ext cx="4845049" cy="3100577"/>
          </a:xfrm>
          <a:prstGeom prst="rect">
            <a:avLst/>
          </a:prstGeom>
          <a:noFill/>
          <a:ln>
            <a:noFill/>
          </a:ln>
        </p:spPr>
      </p:pic>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81" name="Google Shape;1181;p139"/>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182" name="Google Shape;1182;p139"/>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3 - Restrições de Segurança</a:t>
            </a:r>
            <a:endParaRPr b="0" i="0" sz="1400" u="none" cap="none" strike="noStrike">
              <a:solidFill>
                <a:srgbClr val="000000"/>
              </a:solidFill>
              <a:latin typeface="Arial"/>
              <a:ea typeface="Arial"/>
              <a:cs typeface="Arial"/>
              <a:sym typeface="Arial"/>
            </a:endParaRPr>
          </a:p>
        </p:txBody>
      </p:sp>
      <p:sp>
        <p:nvSpPr>
          <p:cNvPr id="1183" name="Google Shape;1183;p139"/>
          <p:cNvSpPr txBox="1"/>
          <p:nvPr/>
        </p:nvSpPr>
        <p:spPr>
          <a:xfrm>
            <a:off x="250825" y="2708275"/>
            <a:ext cx="39608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Define para cada usuário o nível de acesso a ele concedido (</a:t>
            </a:r>
            <a:r>
              <a:rPr b="1" i="0" lang="en-US" sz="2000" u="none" cap="none" strike="noStrike">
                <a:solidFill>
                  <a:schemeClr val="dk1"/>
                </a:solidFill>
                <a:latin typeface="Arial"/>
                <a:ea typeface="Arial"/>
                <a:cs typeface="Arial"/>
                <a:sym typeface="Arial"/>
              </a:rPr>
              <a:t>leitura, leitura e gravação ou sem acesso</a:t>
            </a:r>
            <a:r>
              <a:rPr b="0" i="0" lang="en-US" sz="2000" u="none" cap="none" strike="noStrike">
                <a:solidFill>
                  <a:schemeClr val="dk1"/>
                </a:solidFill>
                <a:latin typeface="Arial"/>
                <a:ea typeface="Arial"/>
                <a:cs typeface="Arial"/>
                <a:sym typeface="Arial"/>
              </a:rPr>
              <a:t>) ao arquivo e/ou campo.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Este recurso </a:t>
            </a:r>
            <a:r>
              <a:rPr b="1" i="0" lang="en-US" sz="2000" u="none" cap="none" strike="noStrike">
                <a:solidFill>
                  <a:schemeClr val="dk1"/>
                </a:solidFill>
                <a:latin typeface="Arial"/>
                <a:ea typeface="Arial"/>
                <a:cs typeface="Arial"/>
                <a:sym typeface="Arial"/>
              </a:rPr>
              <a:t>impede</a:t>
            </a:r>
            <a:r>
              <a:rPr b="0" i="0" lang="en-US" sz="2000" u="none" cap="none" strike="noStrike">
                <a:solidFill>
                  <a:schemeClr val="dk1"/>
                </a:solidFill>
                <a:latin typeface="Arial"/>
                <a:ea typeface="Arial"/>
                <a:cs typeface="Arial"/>
                <a:sym typeface="Arial"/>
              </a:rPr>
              <a:t> que pessoas </a:t>
            </a:r>
            <a:r>
              <a:rPr b="1" i="0" lang="en-US" sz="2000" u="none" cap="none" strike="noStrike">
                <a:solidFill>
                  <a:schemeClr val="dk1"/>
                </a:solidFill>
                <a:latin typeface="Arial"/>
                <a:ea typeface="Arial"/>
                <a:cs typeface="Arial"/>
                <a:sym typeface="Arial"/>
              </a:rPr>
              <a:t>não autorizadas </a:t>
            </a:r>
            <a:r>
              <a:rPr b="0" i="0" lang="en-US" sz="2000" u="none" cap="none" strike="noStrike">
                <a:solidFill>
                  <a:schemeClr val="dk1"/>
                </a:solidFill>
                <a:latin typeface="Arial"/>
                <a:ea typeface="Arial"/>
                <a:cs typeface="Arial"/>
                <a:sym typeface="Arial"/>
              </a:rPr>
              <a:t>utilizem ou atualizem um determinado arquivo ou campo.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84" name="Google Shape;1184;p139"/>
          <p:cNvPicPr preferRelativeResize="0"/>
          <p:nvPr/>
        </p:nvPicPr>
        <p:blipFill rotWithShape="1">
          <a:blip r:embed="rId3">
            <a:alphaModFix/>
          </a:blip>
          <a:srcRect b="0" l="0" r="0" t="0"/>
          <a:stretch/>
        </p:blipFill>
        <p:spPr>
          <a:xfrm>
            <a:off x="4572000" y="2205037"/>
            <a:ext cx="4379912" cy="2541587"/>
          </a:xfrm>
          <a:prstGeom prst="rect">
            <a:avLst/>
          </a:prstGeom>
          <a:noFill/>
          <a:ln>
            <a:noFill/>
          </a:ln>
        </p:spPr>
      </p:pic>
      <p:pic>
        <p:nvPicPr>
          <p:cNvPr id="1185" name="Google Shape;1185;p13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86" name="Google Shape;1186;p1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pic>
        <p:nvPicPr>
          <p:cNvPr id="981" name="Google Shape;981;p122"/>
          <p:cNvPicPr preferRelativeResize="0"/>
          <p:nvPr/>
        </p:nvPicPr>
        <p:blipFill rotWithShape="1">
          <a:blip r:embed="rId3">
            <a:alphaModFix/>
          </a:blip>
          <a:srcRect b="0" l="0" r="0" t="0"/>
          <a:stretch/>
        </p:blipFill>
        <p:spPr>
          <a:xfrm>
            <a:off x="117474" y="1111050"/>
            <a:ext cx="9003279" cy="4530095"/>
          </a:xfrm>
          <a:prstGeom prst="rect">
            <a:avLst/>
          </a:prstGeom>
          <a:noFill/>
          <a:ln>
            <a:noFill/>
          </a:ln>
        </p:spPr>
      </p:pic>
      <p:sp>
        <p:nvSpPr>
          <p:cNvPr id="982" name="Google Shape;982;p122"/>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983" name="Google Shape;983;p1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84" name="Google Shape;984;p122"/>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85" name="Google Shape;985;p122"/>
          <p:cNvSpPr/>
          <p:nvPr/>
        </p:nvSpPr>
        <p:spPr>
          <a:xfrm>
            <a:off x="3293894" y="2696073"/>
            <a:ext cx="431700" cy="433500"/>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86" name="Google Shape;986;p1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92" name="Google Shape;1192;p140"/>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193" name="Google Shape;1193;p140"/>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4 - Padronização dos Dados</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4" name="Google Shape;1194;p140"/>
          <p:cNvSpPr txBox="1"/>
          <p:nvPr/>
        </p:nvSpPr>
        <p:spPr>
          <a:xfrm>
            <a:off x="250825" y="2708275"/>
            <a:ext cx="37449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que os campos armazenados na base de dados sejam </a:t>
            </a:r>
            <a:r>
              <a:rPr b="1" i="0" lang="en-US" sz="2000" u="none" cap="none" strike="noStrike">
                <a:solidFill>
                  <a:schemeClr val="dk1"/>
                </a:solidFill>
                <a:latin typeface="Arial"/>
                <a:ea typeface="Arial"/>
                <a:cs typeface="Arial"/>
                <a:sym typeface="Arial"/>
              </a:rPr>
              <a:t>padronizados</a:t>
            </a:r>
            <a:r>
              <a:rPr b="0" i="0" lang="en-US" sz="2000" u="none" cap="none" strike="noStrike">
                <a:solidFill>
                  <a:schemeClr val="dk1"/>
                </a:solidFill>
                <a:latin typeface="Arial"/>
                <a:ea typeface="Arial"/>
                <a:cs typeface="Arial"/>
                <a:sym typeface="Arial"/>
              </a:rPr>
              <a:t> segundo um determinado formato de armazenamento.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 Para o campo "</a:t>
            </a:r>
            <a:r>
              <a:rPr b="1" i="0" lang="en-US" sz="2000" u="none" cap="none" strike="noStrike">
                <a:solidFill>
                  <a:schemeClr val="dk1"/>
                </a:solidFill>
                <a:latin typeface="Arial"/>
                <a:ea typeface="Arial"/>
                <a:cs typeface="Arial"/>
                <a:sym typeface="Arial"/>
              </a:rPr>
              <a:t>Sexo</a:t>
            </a:r>
            <a:r>
              <a:rPr b="0" i="0" lang="en-US" sz="2000" u="none" cap="none" strike="noStrike">
                <a:solidFill>
                  <a:schemeClr val="dk1"/>
                </a:solidFill>
                <a:latin typeface="Arial"/>
                <a:ea typeface="Arial"/>
                <a:cs typeface="Arial"/>
                <a:sym typeface="Arial"/>
              </a:rPr>
              <a:t>" somente será permitido armazenamento dos conteúdos "</a:t>
            </a:r>
            <a:r>
              <a:rPr b="1" i="0" lang="en-US" sz="2000" u="none" cap="none" strike="noStrike">
                <a:solidFill>
                  <a:schemeClr val="dk1"/>
                </a:solidFill>
                <a:latin typeface="Arial"/>
                <a:ea typeface="Arial"/>
                <a:cs typeface="Arial"/>
                <a:sym typeface="Arial"/>
              </a:rPr>
              <a:t>M</a:t>
            </a:r>
            <a:r>
              <a:rPr b="0" i="0" lang="en-US" sz="2000" u="none" cap="none" strike="noStrike">
                <a:solidFill>
                  <a:schemeClr val="dk1"/>
                </a:solidFill>
                <a:latin typeface="Arial"/>
                <a:ea typeface="Arial"/>
                <a:cs typeface="Arial"/>
                <a:sym typeface="Arial"/>
              </a:rPr>
              <a:t>" ou "</a:t>
            </a:r>
            <a:r>
              <a:rPr b="1" i="0" lang="en-US" sz="2000" u="none" cap="none" strike="noStrike">
                <a:solidFill>
                  <a:schemeClr val="dk1"/>
                </a:solidFill>
                <a:latin typeface="Arial"/>
                <a:ea typeface="Arial"/>
                <a:cs typeface="Arial"/>
                <a:sym typeface="Arial"/>
              </a:rPr>
              <a:t>F</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95" name="Google Shape;1195;p140"/>
          <p:cNvPicPr preferRelativeResize="0"/>
          <p:nvPr/>
        </p:nvPicPr>
        <p:blipFill rotWithShape="1">
          <a:blip r:embed="rId3">
            <a:alphaModFix/>
          </a:blip>
          <a:srcRect b="0" l="0" r="0" t="0"/>
          <a:stretch/>
        </p:blipFill>
        <p:spPr>
          <a:xfrm>
            <a:off x="4051300" y="1579562"/>
            <a:ext cx="4953000" cy="1266825"/>
          </a:xfrm>
          <a:prstGeom prst="rect">
            <a:avLst/>
          </a:prstGeom>
          <a:noFill/>
          <a:ln>
            <a:noFill/>
          </a:ln>
        </p:spPr>
      </p:pic>
      <p:pic>
        <p:nvPicPr>
          <p:cNvPr id="1196" name="Google Shape;1196;p140"/>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pic>
        <p:nvPicPr>
          <p:cNvPr id="1197" name="Google Shape;1197;p140"/>
          <p:cNvPicPr preferRelativeResize="0"/>
          <p:nvPr/>
        </p:nvPicPr>
        <p:blipFill rotWithShape="1">
          <a:blip r:embed="rId5">
            <a:alphaModFix/>
          </a:blip>
          <a:srcRect b="0" l="0" r="0" t="0"/>
          <a:stretch/>
        </p:blipFill>
        <p:spPr>
          <a:xfrm>
            <a:off x="4051300" y="3067050"/>
            <a:ext cx="4999037" cy="2882900"/>
          </a:xfrm>
          <a:prstGeom prst="rect">
            <a:avLst/>
          </a:prstGeom>
          <a:noFill/>
          <a:ln>
            <a:noFill/>
          </a:ln>
        </p:spPr>
      </p:pic>
      <p:sp>
        <p:nvSpPr>
          <p:cNvPr id="1198" name="Google Shape;1198;p1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04" name="Google Shape;1204;p141"/>
          <p:cNvSpPr txBox="1"/>
          <p:nvPr>
            <p:ph idx="4294967295" type="ctrTitle"/>
          </p:nvPr>
        </p:nvSpPr>
        <p:spPr>
          <a:xfrm>
            <a:off x="30162" y="755650"/>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05" name="Google Shape;1205;p141"/>
          <p:cNvSpPr txBox="1"/>
          <p:nvPr/>
        </p:nvSpPr>
        <p:spPr>
          <a:xfrm>
            <a:off x="250825" y="119538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5 - Independência dos Dados</a:t>
            </a:r>
            <a:endParaRPr b="0" i="0" sz="1400" u="none" cap="none" strike="noStrike">
              <a:solidFill>
                <a:srgbClr val="000000"/>
              </a:solidFill>
              <a:latin typeface="Arial"/>
              <a:ea typeface="Arial"/>
              <a:cs typeface="Arial"/>
              <a:sym typeface="Arial"/>
            </a:endParaRPr>
          </a:p>
        </p:txBody>
      </p:sp>
      <p:pic>
        <p:nvPicPr>
          <p:cNvPr id="1206" name="Google Shape;1206;p14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07" name="Google Shape;1207;p141"/>
          <p:cNvSpPr txBox="1"/>
          <p:nvPr/>
        </p:nvSpPr>
        <p:spPr>
          <a:xfrm>
            <a:off x="258762" y="1844675"/>
            <a:ext cx="7345362" cy="42783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Existem 2 tipos de Independência</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Independência física de dados: </a:t>
            </a:r>
            <a:r>
              <a:rPr b="0" i="0" lang="en-US" sz="2400" u="none" cap="none" strike="noStrike">
                <a:solidFill>
                  <a:schemeClr val="dk1"/>
                </a:solidFill>
                <a:latin typeface="Calibri"/>
                <a:ea typeface="Calibri"/>
                <a:cs typeface="Calibri"/>
                <a:sym typeface="Calibri"/>
              </a:rPr>
              <a:t>Habilidade de modificar o </a:t>
            </a:r>
            <a:r>
              <a:rPr b="1" i="0" lang="en-US" sz="2400" u="none" cap="none" strike="noStrike">
                <a:solidFill>
                  <a:schemeClr val="dk1"/>
                </a:solidFill>
                <a:latin typeface="Calibri"/>
                <a:ea typeface="Calibri"/>
                <a:cs typeface="Calibri"/>
                <a:sym typeface="Calibri"/>
              </a:rPr>
              <a:t>esquema físico </a:t>
            </a:r>
            <a:r>
              <a:rPr b="0" i="0" lang="en-US" sz="2400" u="none" cap="none" strike="noStrike">
                <a:solidFill>
                  <a:schemeClr val="dk1"/>
                </a:solidFill>
                <a:latin typeface="Calibri"/>
                <a:ea typeface="Calibri"/>
                <a:cs typeface="Calibri"/>
                <a:sym typeface="Calibri"/>
              </a:rPr>
              <a:t>sem a necessidade de reescrever os programas aplicativos</a:t>
            </a:r>
            <a:endParaRPr b="0" i="0" sz="1400" u="none" cap="none" strike="noStrike">
              <a:solidFill>
                <a:srgbClr val="000000"/>
              </a:solidFill>
              <a:latin typeface="Arial"/>
              <a:ea typeface="Arial"/>
              <a:cs typeface="Arial"/>
              <a:sym typeface="Arial"/>
            </a:endParaRPr>
          </a:p>
          <a:p>
            <a:pPr indent="-342900" lvl="2" marL="1485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Estas modificações são necessárias para melhorar o desempenho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Independência lógica de dados: </a:t>
            </a:r>
            <a:r>
              <a:rPr b="0" i="0" lang="en-US" sz="2400" u="none" cap="none" strike="noStrike">
                <a:solidFill>
                  <a:schemeClr val="dk1"/>
                </a:solidFill>
                <a:latin typeface="Calibri"/>
                <a:ea typeface="Calibri"/>
                <a:cs typeface="Calibri"/>
                <a:sym typeface="Calibri"/>
              </a:rPr>
              <a:t>Habilidade de modificar o esquema conceitual sem a necessidade de reescrever os programas aplicativos</a:t>
            </a:r>
            <a:endParaRPr b="0" i="0" sz="1400" u="none" cap="none" strike="noStrike">
              <a:solidFill>
                <a:srgbClr val="000000"/>
              </a:solidFill>
              <a:latin typeface="Arial"/>
              <a:ea typeface="Arial"/>
              <a:cs typeface="Arial"/>
              <a:sym typeface="Arial"/>
            </a:endParaRPr>
          </a:p>
          <a:p>
            <a:pPr indent="-342900" lvl="2" marL="1485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Estas modificações são necessárias quando a estrutura lógica é alterada. EX: Adição de um novo atributo</a:t>
            </a:r>
            <a:endParaRPr b="0" i="0" sz="1400" u="none" cap="none" strike="noStrike">
              <a:solidFill>
                <a:srgbClr val="000000"/>
              </a:solidFill>
              <a:latin typeface="Arial"/>
              <a:ea typeface="Arial"/>
              <a:cs typeface="Arial"/>
              <a:sym typeface="Arial"/>
            </a:endParaRPr>
          </a:p>
        </p:txBody>
      </p:sp>
      <p:sp>
        <p:nvSpPr>
          <p:cNvPr id="1208" name="Google Shape;1208;p1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209" name="Google Shape;1209;p141"/>
          <p:cNvPicPr preferRelativeResize="0"/>
          <p:nvPr/>
        </p:nvPicPr>
        <p:blipFill rotWithShape="1">
          <a:blip r:embed="rId4">
            <a:alphaModFix/>
          </a:blip>
          <a:srcRect b="0" l="0" r="0" t="0"/>
          <a:stretch/>
        </p:blipFill>
        <p:spPr>
          <a:xfrm>
            <a:off x="5663378" y="646855"/>
            <a:ext cx="1718450" cy="1718175"/>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15" name="Google Shape;1215;p14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16" name="Google Shape;1216;p142"/>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6 - Integridade referencial </a:t>
            </a:r>
            <a:endParaRPr b="0" i="0" sz="1400" u="none" cap="none" strike="noStrike">
              <a:solidFill>
                <a:srgbClr val="000000"/>
              </a:solidFill>
              <a:latin typeface="Arial"/>
              <a:ea typeface="Arial"/>
              <a:cs typeface="Arial"/>
              <a:sym typeface="Arial"/>
            </a:endParaRPr>
          </a:p>
        </p:txBody>
      </p:sp>
      <p:sp>
        <p:nvSpPr>
          <p:cNvPr id="1217" name="Google Shape;1217;p142"/>
          <p:cNvSpPr txBox="1"/>
          <p:nvPr/>
        </p:nvSpPr>
        <p:spPr>
          <a:xfrm>
            <a:off x="250825" y="2708275"/>
            <a:ext cx="57610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Consiste em impedir que um determinado código ou chave em uma tabela </a:t>
            </a:r>
            <a:r>
              <a:rPr b="1" i="0" lang="en-US" sz="2000" u="none" cap="none" strike="noStrike">
                <a:solidFill>
                  <a:schemeClr val="dk1"/>
                </a:solidFill>
                <a:latin typeface="Arial"/>
                <a:ea typeface="Arial"/>
                <a:cs typeface="Arial"/>
                <a:sym typeface="Arial"/>
              </a:rPr>
              <a:t>não tenha correspondência em outra tabela.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pic>
        <p:nvPicPr>
          <p:cNvPr id="1218" name="Google Shape;1218;p14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19" name="Google Shape;1219;p142"/>
          <p:cNvPicPr preferRelativeResize="0"/>
          <p:nvPr/>
        </p:nvPicPr>
        <p:blipFill rotWithShape="1">
          <a:blip r:embed="rId4">
            <a:alphaModFix/>
          </a:blip>
          <a:srcRect b="0" l="0" r="0" t="0"/>
          <a:stretch/>
        </p:blipFill>
        <p:spPr>
          <a:xfrm>
            <a:off x="1331912" y="3860800"/>
            <a:ext cx="6791325" cy="2095500"/>
          </a:xfrm>
          <a:prstGeom prst="rect">
            <a:avLst/>
          </a:prstGeom>
          <a:noFill/>
          <a:ln>
            <a:noFill/>
          </a:ln>
        </p:spPr>
      </p:pic>
      <p:sp>
        <p:nvSpPr>
          <p:cNvPr id="1220" name="Google Shape;1220;p1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221" name="Google Shape;1221;p142"/>
          <p:cNvPicPr preferRelativeResize="0"/>
          <p:nvPr/>
        </p:nvPicPr>
        <p:blipFill>
          <a:blip r:embed="rId5">
            <a:alphaModFix/>
          </a:blip>
          <a:stretch>
            <a:fillRect/>
          </a:stretch>
        </p:blipFill>
        <p:spPr>
          <a:xfrm>
            <a:off x="6128163" y="1136237"/>
            <a:ext cx="2983665" cy="1572038"/>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1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27" name="Google Shape;1227;p143"/>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28" name="Google Shape;1228;p143"/>
          <p:cNvSpPr txBox="1"/>
          <p:nvPr/>
        </p:nvSpPr>
        <p:spPr>
          <a:xfrm>
            <a:off x="250825" y="1989137"/>
            <a:ext cx="61214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7 - Recuperação de falhas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229" name="Google Shape;1229;p143"/>
          <p:cNvSpPr txBox="1"/>
          <p:nvPr/>
        </p:nvSpPr>
        <p:spPr>
          <a:xfrm>
            <a:off x="250825" y="2557462"/>
            <a:ext cx="44656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Garantia de ACID </a:t>
            </a:r>
            <a:r>
              <a:rPr b="0" i="0" lang="en-US" sz="2000" u="none" cap="none" strike="noStrike">
                <a:solidFill>
                  <a:schemeClr val="dk1"/>
                </a:solidFill>
                <a:latin typeface="Arial"/>
                <a:ea typeface="Arial"/>
                <a:cs typeface="Arial"/>
                <a:sym typeface="Arial"/>
              </a:rPr>
              <a:t>– </a:t>
            </a:r>
            <a:r>
              <a:rPr b="0" i="0" lang="en-US" sz="2000" u="none" cap="none" strike="noStrike">
                <a:solidFill>
                  <a:srgbClr val="800000"/>
                </a:solidFill>
                <a:latin typeface="Arial"/>
                <a:ea typeface="Arial"/>
                <a:cs typeface="Arial"/>
                <a:sym typeface="Arial"/>
              </a:rPr>
              <a:t>atomicidade, consistência, isolamento</a:t>
            </a:r>
            <a:r>
              <a:rPr b="0" i="0" lang="en-US" sz="2000" u="none" cap="none" strike="noStrike">
                <a:solidFill>
                  <a:schemeClr val="dk1"/>
                </a:solidFill>
                <a:latin typeface="Arial"/>
                <a:ea typeface="Arial"/>
                <a:cs typeface="Arial"/>
                <a:sym typeface="Arial"/>
              </a:rPr>
              <a:t> e </a:t>
            </a:r>
            <a:r>
              <a:rPr b="0" i="0" lang="en-US" sz="2000" u="none" cap="none" strike="noStrike">
                <a:solidFill>
                  <a:srgbClr val="800000"/>
                </a:solidFill>
                <a:latin typeface="Arial"/>
                <a:ea typeface="Arial"/>
                <a:cs typeface="Arial"/>
                <a:sym typeface="Arial"/>
              </a:rPr>
              <a:t>durabilidade</a:t>
            </a:r>
            <a:r>
              <a:rPr b="0" i="0" lang="en-US" sz="2000" u="none" cap="none" strike="noStrike">
                <a:solidFill>
                  <a:schemeClr val="dk1"/>
                </a:solidFill>
                <a:latin typeface="Arial"/>
                <a:ea typeface="Arial"/>
                <a:cs typeface="Arial"/>
                <a:sym typeface="Arial"/>
              </a:rPr>
              <a:t> de Transações requer um</a:t>
            </a:r>
            <a:r>
              <a:rPr b="0" i="0" lang="en-US" sz="2000" u="none" cap="none" strike="noStrike">
                <a:solidFill>
                  <a:srgbClr val="800000"/>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SGBD</a:t>
            </a:r>
            <a:r>
              <a:rPr b="0" i="0" lang="en-US" sz="2000" u="none" cap="none" strike="noStrike">
                <a:solidFill>
                  <a:srgbClr val="800000"/>
                </a:solidFill>
                <a:latin typeface="Arial"/>
                <a:ea typeface="Arial"/>
                <a:cs typeface="Arial"/>
                <a:sym typeface="Arial"/>
              </a:rPr>
              <a:t> tolerante a falhas.</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Tolerância a falhas em BDs </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Transação</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sistema</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meio de armazenamento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8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8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800000"/>
              </a:solidFill>
              <a:latin typeface="Arial"/>
              <a:ea typeface="Arial"/>
              <a:cs typeface="Arial"/>
              <a:sym typeface="Arial"/>
            </a:endParaRPr>
          </a:p>
        </p:txBody>
      </p:sp>
      <p:pic>
        <p:nvPicPr>
          <p:cNvPr id="1230" name="Google Shape;1230;p14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31" name="Google Shape;1231;p143"/>
          <p:cNvPicPr preferRelativeResize="0"/>
          <p:nvPr/>
        </p:nvPicPr>
        <p:blipFill rotWithShape="1">
          <a:blip r:embed="rId4">
            <a:alphaModFix/>
          </a:blip>
          <a:srcRect b="0" l="0" r="0" t="0"/>
          <a:stretch/>
        </p:blipFill>
        <p:spPr>
          <a:xfrm>
            <a:off x="6042025" y="3860800"/>
            <a:ext cx="2879725" cy="1943100"/>
          </a:xfrm>
          <a:prstGeom prst="rect">
            <a:avLst/>
          </a:prstGeom>
          <a:noFill/>
          <a:ln>
            <a:noFill/>
          </a:ln>
        </p:spPr>
      </p:pic>
      <p:sp>
        <p:nvSpPr>
          <p:cNvPr id="1232" name="Google Shape;1232;p1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233" name="Google Shape;1233;p143"/>
          <p:cNvPicPr preferRelativeResize="0"/>
          <p:nvPr/>
        </p:nvPicPr>
        <p:blipFill rotWithShape="1">
          <a:blip r:embed="rId5">
            <a:alphaModFix/>
          </a:blip>
          <a:srcRect b="0" l="0" r="0" t="0"/>
          <a:stretch/>
        </p:blipFill>
        <p:spPr>
          <a:xfrm>
            <a:off x="5640192" y="1298806"/>
            <a:ext cx="3281557" cy="2517311"/>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39" name="Google Shape;1239;p144"/>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40" name="Google Shape;1240;p144"/>
          <p:cNvSpPr txBox="1"/>
          <p:nvPr/>
        </p:nvSpPr>
        <p:spPr>
          <a:xfrm>
            <a:off x="250825" y="1989137"/>
            <a:ext cx="61214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8 - Armazenamento persistente dos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Arial"/>
              <a:ea typeface="Arial"/>
              <a:cs typeface="Arial"/>
              <a:sym typeface="Arial"/>
            </a:endParaRPr>
          </a:p>
        </p:txBody>
      </p:sp>
      <p:sp>
        <p:nvSpPr>
          <p:cNvPr id="1241" name="Google Shape;1241;p144"/>
          <p:cNvSpPr txBox="1"/>
          <p:nvPr/>
        </p:nvSpPr>
        <p:spPr>
          <a:xfrm>
            <a:off x="250825" y="2708275"/>
            <a:ext cx="414178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Quando se grava um dado no Banco de Dados e fica eternizado, ou seja, deixa de ficar volátil na memória RAM e passa a ser escrito num banco de dados de modo que ela não desapareça facilmente.</a:t>
            </a:r>
            <a:endParaRPr b="0" i="0" sz="1400" u="none" cap="none" strike="noStrike">
              <a:solidFill>
                <a:srgbClr val="000000"/>
              </a:solidFill>
              <a:latin typeface="Arial"/>
              <a:ea typeface="Arial"/>
              <a:cs typeface="Arial"/>
              <a:sym typeface="Arial"/>
            </a:endParaRPr>
          </a:p>
        </p:txBody>
      </p:sp>
      <p:pic>
        <p:nvPicPr>
          <p:cNvPr id="1242" name="Google Shape;1242;p14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43" name="Google Shape;1243;p144"/>
          <p:cNvPicPr preferRelativeResize="0"/>
          <p:nvPr/>
        </p:nvPicPr>
        <p:blipFill rotWithShape="1">
          <a:blip r:embed="rId4">
            <a:alphaModFix/>
          </a:blip>
          <a:srcRect b="0" l="0" r="0" t="0"/>
          <a:stretch/>
        </p:blipFill>
        <p:spPr>
          <a:xfrm>
            <a:off x="4716462" y="2754312"/>
            <a:ext cx="4044950" cy="2500312"/>
          </a:xfrm>
          <a:prstGeom prst="rect">
            <a:avLst/>
          </a:prstGeom>
          <a:noFill/>
          <a:ln>
            <a:noFill/>
          </a:ln>
        </p:spPr>
      </p:pic>
      <p:sp>
        <p:nvSpPr>
          <p:cNvPr id="1244" name="Google Shape;1244;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45"/>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SQL -  Structured Query Language</a:t>
            </a:r>
            <a:r>
              <a:rPr b="0" i="0" lang="en-US" sz="2400" u="none">
                <a:solidFill>
                  <a:srgbClr val="FFFFFF"/>
                </a:solidFill>
                <a:latin typeface="Arial"/>
                <a:ea typeface="Arial"/>
                <a:cs typeface="Arial"/>
                <a:sym typeface="Arial"/>
              </a:rPr>
              <a:t>, </a:t>
            </a:r>
            <a:br>
              <a:rPr b="0" i="0" lang="en-US" sz="2400" u="none">
                <a:solidFill>
                  <a:srgbClr val="FFFFFF"/>
                </a:solidFill>
                <a:latin typeface="Arial"/>
                <a:ea typeface="Arial"/>
                <a:cs typeface="Arial"/>
                <a:sym typeface="Arial"/>
              </a:rPr>
            </a:br>
            <a:r>
              <a:rPr b="0" i="0" lang="en-US" sz="2400" u="none">
                <a:solidFill>
                  <a:srgbClr val="FFFFFF"/>
                </a:solidFill>
                <a:latin typeface="Arial"/>
                <a:ea typeface="Arial"/>
                <a:cs typeface="Arial"/>
                <a:sym typeface="Arial"/>
              </a:rPr>
              <a:t>ou </a:t>
            </a:r>
            <a:br>
              <a:rPr b="0"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Linguagem de Consulta Estruturada</a:t>
            </a:r>
            <a:r>
              <a:rPr b="0" i="0" lang="en-US" sz="2400" u="none">
                <a:solidFill>
                  <a:srgbClr val="FFFFFF"/>
                </a:solidFill>
                <a:latin typeface="Arial"/>
                <a:ea typeface="Arial"/>
                <a:cs typeface="Arial"/>
                <a:sym typeface="Arial"/>
              </a:rPr>
              <a:t>  </a:t>
            </a:r>
            <a:endParaRPr/>
          </a:p>
        </p:txBody>
      </p:sp>
      <p:sp>
        <p:nvSpPr>
          <p:cNvPr id="1250" name="Google Shape;1250;p1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51" name="Google Shape;1251;p14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52" name="Google Shape;1252;p1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46"/>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58" name="Google Shape;1258;p1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259" name="Google Shape;1259;p146"/>
          <p:cNvSpPr txBox="1"/>
          <p:nvPr>
            <p:ph idx="1" type="body"/>
          </p:nvPr>
        </p:nvSpPr>
        <p:spPr>
          <a:xfrm>
            <a:off x="179387"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Surgiu dos trabalhos teóricos de </a:t>
            </a:r>
            <a:r>
              <a:rPr b="1" i="0" lang="en-US" sz="2400" u="none">
                <a:solidFill>
                  <a:srgbClr val="FF0000"/>
                </a:solidFill>
                <a:latin typeface="Arial"/>
                <a:ea typeface="Arial"/>
                <a:cs typeface="Arial"/>
                <a:sym typeface="Arial"/>
              </a:rPr>
              <a:t>Edgar Frank Codd </a:t>
            </a:r>
            <a:r>
              <a:rPr b="0" i="0" lang="en-US" sz="2400" u="none">
                <a:solidFill>
                  <a:schemeClr val="dk1"/>
                </a:solidFill>
                <a:latin typeface="Arial"/>
                <a:ea typeface="Arial"/>
                <a:cs typeface="Arial"/>
                <a:sym typeface="Arial"/>
              </a:rPr>
              <a:t>(IBM) procurando um modelo lógico independente de detalhes de implementação.</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Teoria dos conjuntos</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 Baseado na álgebra relacional.</a:t>
            </a:r>
            <a:endParaRPr/>
          </a:p>
        </p:txBody>
      </p:sp>
      <p:pic>
        <p:nvPicPr>
          <p:cNvPr id="1260" name="Google Shape;1260;p14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61" name="Google Shape;1261;p146"/>
          <p:cNvPicPr preferRelativeResize="0"/>
          <p:nvPr/>
        </p:nvPicPr>
        <p:blipFill rotWithShape="1">
          <a:blip r:embed="rId4">
            <a:alphaModFix/>
          </a:blip>
          <a:srcRect b="0" l="0" r="0" t="0"/>
          <a:stretch/>
        </p:blipFill>
        <p:spPr>
          <a:xfrm>
            <a:off x="7373937" y="1341437"/>
            <a:ext cx="1317625" cy="1890712"/>
          </a:xfrm>
          <a:prstGeom prst="rect">
            <a:avLst/>
          </a:prstGeom>
          <a:noFill/>
          <a:ln>
            <a:noFill/>
          </a:ln>
        </p:spPr>
      </p:pic>
      <p:sp>
        <p:nvSpPr>
          <p:cNvPr id="1262" name="Google Shape;1262;p1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263" name="Google Shape;1263;p146"/>
          <p:cNvPicPr preferRelativeResize="0"/>
          <p:nvPr/>
        </p:nvPicPr>
        <p:blipFill rotWithShape="1">
          <a:blip r:embed="rId5">
            <a:alphaModFix/>
          </a:blip>
          <a:srcRect b="0" l="0" r="0" t="0"/>
          <a:stretch/>
        </p:blipFill>
        <p:spPr>
          <a:xfrm>
            <a:off x="5232156" y="4513702"/>
            <a:ext cx="3732457" cy="920066"/>
          </a:xfrm>
          <a:prstGeom prst="rect">
            <a:avLst/>
          </a:prstGeom>
          <a:noFill/>
          <a:ln>
            <a:noFill/>
          </a:ln>
        </p:spPr>
      </p:pic>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47"/>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69" name="Google Shape;1269;p147"/>
          <p:cNvSpPr txBox="1"/>
          <p:nvPr>
            <p:ph type="title"/>
          </p:nvPr>
        </p:nvSpPr>
        <p:spPr>
          <a:xfrm>
            <a:off x="395287" y="298450"/>
            <a:ext cx="6553200"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270" name="Google Shape;1270;p147"/>
          <p:cNvSpPr txBox="1"/>
          <p:nvPr>
            <p:ph idx="1" type="body"/>
          </p:nvPr>
        </p:nvSpPr>
        <p:spPr>
          <a:xfrm>
            <a:off x="395287" y="822325"/>
            <a:ext cx="5292725" cy="7302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Teoria dos conjuntos</a:t>
            </a:r>
            <a:endParaRPr/>
          </a:p>
        </p:txBody>
      </p:sp>
      <p:pic>
        <p:nvPicPr>
          <p:cNvPr id="1271" name="Google Shape;1271;p14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72" name="Google Shape;1272;p147"/>
          <p:cNvPicPr preferRelativeResize="0"/>
          <p:nvPr/>
        </p:nvPicPr>
        <p:blipFill rotWithShape="1">
          <a:blip r:embed="rId4">
            <a:alphaModFix/>
          </a:blip>
          <a:srcRect b="0" l="0" r="0" t="0"/>
          <a:stretch/>
        </p:blipFill>
        <p:spPr>
          <a:xfrm>
            <a:off x="1403350" y="1557337"/>
            <a:ext cx="6105525" cy="4810125"/>
          </a:xfrm>
          <a:prstGeom prst="rect">
            <a:avLst/>
          </a:prstGeom>
          <a:noFill/>
          <a:ln>
            <a:noFill/>
          </a:ln>
        </p:spPr>
      </p:pic>
      <p:sp>
        <p:nvSpPr>
          <p:cNvPr id="1273" name="Google Shape;1273;p1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48"/>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79" name="Google Shape;1279;p148"/>
          <p:cNvSpPr txBox="1"/>
          <p:nvPr>
            <p:ph type="title"/>
          </p:nvPr>
        </p:nvSpPr>
        <p:spPr>
          <a:xfrm>
            <a:off x="395287" y="298450"/>
            <a:ext cx="5051425"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Banco de dados Relacional</a:t>
            </a:r>
            <a:endParaRPr/>
          </a:p>
        </p:txBody>
      </p:sp>
      <p:sp>
        <p:nvSpPr>
          <p:cNvPr id="1280" name="Google Shape;1280;p148"/>
          <p:cNvSpPr txBox="1"/>
          <p:nvPr>
            <p:ph idx="1" type="body"/>
          </p:nvPr>
        </p:nvSpPr>
        <p:spPr>
          <a:xfrm>
            <a:off x="395287" y="939800"/>
            <a:ext cx="5292725" cy="728662"/>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Álgebra relacional</a:t>
            </a:r>
            <a:endParaRPr/>
          </a:p>
        </p:txBody>
      </p:sp>
      <p:pic>
        <p:nvPicPr>
          <p:cNvPr id="1281" name="Google Shape;1281;p14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82" name="Google Shape;1282;p148"/>
          <p:cNvPicPr preferRelativeResize="0"/>
          <p:nvPr/>
        </p:nvPicPr>
        <p:blipFill rotWithShape="1">
          <a:blip r:embed="rId4">
            <a:alphaModFix/>
          </a:blip>
          <a:srcRect b="0" l="0" r="0" t="0"/>
          <a:stretch/>
        </p:blipFill>
        <p:spPr>
          <a:xfrm>
            <a:off x="1035050" y="1700212"/>
            <a:ext cx="7497762" cy="4676775"/>
          </a:xfrm>
          <a:prstGeom prst="rect">
            <a:avLst/>
          </a:prstGeom>
          <a:noFill/>
          <a:ln>
            <a:noFill/>
          </a:ln>
        </p:spPr>
      </p:pic>
      <p:sp>
        <p:nvSpPr>
          <p:cNvPr id="1283" name="Google Shape;1283;p1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49"/>
          <p:cNvSpPr txBox="1"/>
          <p:nvPr>
            <p:ph type="title"/>
          </p:nvPr>
        </p:nvSpPr>
        <p:spPr>
          <a:xfrm>
            <a:off x="323850" y="69850"/>
            <a:ext cx="424815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289" name="Google Shape;1289;p149"/>
          <p:cNvSpPr txBox="1"/>
          <p:nvPr>
            <p:ph idx="1" type="body"/>
          </p:nvPr>
        </p:nvSpPr>
        <p:spPr>
          <a:xfrm>
            <a:off x="395287" y="1341437"/>
            <a:ext cx="82296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200000"/>
              </a:lnSpc>
              <a:spcBef>
                <a:spcPts val="0"/>
              </a:spcBef>
              <a:spcAft>
                <a:spcPts val="0"/>
              </a:spcAft>
              <a:buClr>
                <a:schemeClr val="lt2"/>
              </a:buClr>
              <a:buSzPts val="2100"/>
              <a:buFont typeface="Noto Sans Symbols"/>
              <a:buChar char="■"/>
            </a:pPr>
            <a:r>
              <a:rPr b="1" i="0" lang="en-US" sz="2800" u="none" cap="none" strike="noStrike">
                <a:solidFill>
                  <a:schemeClr val="dk1"/>
                </a:solidFill>
                <a:latin typeface="Arial"/>
                <a:ea typeface="Arial"/>
                <a:cs typeface="Arial"/>
                <a:sym typeface="Arial"/>
              </a:rPr>
              <a:t>É uma linguagem usada em SGBDs para:</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Definir estruturas de dados (Ex: criar tabelas)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Modificar dados no BD (Ex: inserir e alterar dados)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Especificar restrições de segurança (Ex: privilégios de acesso)</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Realizar consultas</a:t>
            </a:r>
            <a:endParaRPr/>
          </a:p>
        </p:txBody>
      </p:sp>
      <p:sp>
        <p:nvSpPr>
          <p:cNvPr id="1290" name="Google Shape;1290;p1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91" name="Google Shape;1291;p14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92" name="Google Shape;1292;p1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23"/>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992" name="Google Shape;992;p123"/>
          <p:cNvSpPr txBox="1"/>
          <p:nvPr>
            <p:ph idx="1" type="body"/>
          </p:nvPr>
        </p:nvSpPr>
        <p:spPr>
          <a:xfrm>
            <a:off x="1865312" y="1586923"/>
            <a:ext cx="5616575"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Revisão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SGBD - Sistema Gerenciador de Banco de Dados</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Vantagens do SGBD’s</a:t>
            </a:r>
            <a:endParaRPr b="1" sz="1800">
              <a:latin typeface="Calibri"/>
              <a:ea typeface="Calibri"/>
              <a:cs typeface="Calibri"/>
              <a:sym typeface="Calibri"/>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Representação Física do SGBD</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SQL -  Structured Query Language</a:t>
            </a:r>
            <a:endParaRPr b="1" sz="1800">
              <a:latin typeface="Calibri"/>
              <a:ea typeface="Calibri"/>
              <a:cs typeface="Calibri"/>
              <a:sym typeface="Calibri"/>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Categorias do SQL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1 - Exercício prático</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Comandos de DDL – Linguagem Definição de Dados</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Álgebra relacional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2 - Exercício prático</a:t>
            </a:r>
            <a:endParaRPr/>
          </a:p>
          <a:p>
            <a:pPr indent="-257175" lvl="0" marL="342900" rtl="0" algn="l">
              <a:lnSpc>
                <a:spcPct val="107000"/>
              </a:lnSpc>
              <a:spcBef>
                <a:spcPts val="3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993" name="Google Shape;993;p1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94" name="Google Shape;994;p12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95" name="Google Shape;995;p1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298" name="Google Shape;1298;p150"/>
          <p:cNvSpPr txBox="1"/>
          <p:nvPr>
            <p:ph idx="1" type="body"/>
          </p:nvPr>
        </p:nvSpPr>
        <p:spPr>
          <a:xfrm>
            <a:off x="468312" y="1700212"/>
            <a:ext cx="8453437"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Definição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através da DDL possibilita a definição da estrutura e organização dos dados</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Manipulação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através da DML possibilita a manipulação dos dados armazenados, compreendendo inclusão, consulta, alteração e eliminação.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Controle de Acesso: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protege os dados de manipulações não autorizadas, através de comandos de autorização de acesso.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Integridade dos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define as regras de integridade dos dados contra corrupções, inconsistências e falhas do sistema.</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none">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Controle de Transações: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inclui comandos que controlam a especificação do início e do fim das transações.</a:t>
            </a:r>
            <a:endParaRPr/>
          </a:p>
        </p:txBody>
      </p:sp>
      <p:pic>
        <p:nvPicPr>
          <p:cNvPr id="1299" name="Google Shape;1299;p15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00" name="Google Shape;1300;p1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01" name="Google Shape;1301;p1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51"/>
          <p:cNvSpPr txBox="1"/>
          <p:nvPr>
            <p:ph type="title"/>
          </p:nvPr>
        </p:nvSpPr>
        <p:spPr>
          <a:xfrm>
            <a:off x="395287" y="404812"/>
            <a:ext cx="5689600" cy="91916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307" name="Google Shape;1307;p151"/>
          <p:cNvSpPr txBox="1"/>
          <p:nvPr>
            <p:ph idx="1" type="body"/>
          </p:nvPr>
        </p:nvSpPr>
        <p:spPr>
          <a:xfrm>
            <a:off x="395287" y="1341437"/>
            <a:ext cx="82296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Independência de fabricante</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está incorporada em quase todos os SGBDs em seu padrão ANSI, com as extensões proprietárias de cada fabricante.</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Portabilidade entre computadores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pode ser usada desde um PC até um mainframe.</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Redução de custos com treinamento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as aplicações podem migrar de ambiente com custo reduzido em treinamento.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Facilidade no entendimento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oferece um rápido entendimento, com comandos escritos em um inglês estruturado de alto nível.</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Múltiplas visões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possibilita levar diferentes visões dos dados a diferentes usuários.</a:t>
            </a:r>
            <a:endParaRPr/>
          </a:p>
        </p:txBody>
      </p:sp>
      <p:pic>
        <p:nvPicPr>
          <p:cNvPr id="1308" name="Google Shape;1308;p1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09" name="Google Shape;1309;p1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10" name="Google Shape;1310;p1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52"/>
          <p:cNvSpPr txBox="1"/>
          <p:nvPr>
            <p:ph type="ctrTitle"/>
          </p:nvPr>
        </p:nvSpPr>
        <p:spPr>
          <a:xfrm>
            <a:off x="3254375" y="2420937"/>
            <a:ext cx="5710237"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1" lang="en-US" sz="2800"/>
              <a:t>C</a:t>
            </a:r>
            <a:r>
              <a:rPr b="1" i="0" lang="en-US" sz="2800" u="none">
                <a:solidFill>
                  <a:srgbClr val="FFFFFF"/>
                </a:solidFill>
                <a:latin typeface="Arial"/>
                <a:ea typeface="Arial"/>
                <a:cs typeface="Arial"/>
                <a:sym typeface="Arial"/>
              </a:rPr>
              <a:t>ategorias dos comandos SQL</a:t>
            </a:r>
            <a:endParaRPr/>
          </a:p>
        </p:txBody>
      </p:sp>
      <p:pic>
        <p:nvPicPr>
          <p:cNvPr id="1316" name="Google Shape;1316;p15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317" name="Google Shape;1317;p1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18" name="Google Shape;1318;p1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24" name="Google Shape;1324;p15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Categorias dos comandos SQL</a:t>
            </a:r>
            <a:endParaRPr b="0" i="0" sz="4400" u="none" cap="none" strike="noStrike">
              <a:solidFill>
                <a:schemeClr val="dk1"/>
              </a:solidFill>
              <a:latin typeface="Arial"/>
              <a:ea typeface="Arial"/>
              <a:cs typeface="Arial"/>
              <a:sym typeface="Arial"/>
            </a:endParaRPr>
          </a:p>
        </p:txBody>
      </p:sp>
      <p:pic>
        <p:nvPicPr>
          <p:cNvPr id="1325" name="Google Shape;1325;p153"/>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26" name="Google Shape;1326;p153"/>
          <p:cNvPicPr preferRelativeResize="0"/>
          <p:nvPr/>
        </p:nvPicPr>
        <p:blipFill rotWithShape="1">
          <a:blip r:embed="rId4">
            <a:alphaModFix/>
          </a:blip>
          <a:srcRect b="0" l="0" r="0" t="0"/>
          <a:stretch/>
        </p:blipFill>
        <p:spPr>
          <a:xfrm>
            <a:off x="1338378" y="1502285"/>
            <a:ext cx="6947666" cy="4747199"/>
          </a:xfrm>
          <a:prstGeom prst="rect">
            <a:avLst/>
          </a:prstGeom>
          <a:noFill/>
          <a:ln>
            <a:noFill/>
          </a:ln>
        </p:spPr>
      </p:pic>
      <p:sp>
        <p:nvSpPr>
          <p:cNvPr id="1327" name="Google Shape;1327;p1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33" name="Google Shape;1333;p15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DQL – Linguagem de consulta de dados</a:t>
            </a:r>
            <a:endParaRPr b="0" i="0" sz="4400" u="none" cap="none" strike="noStrike">
              <a:solidFill>
                <a:schemeClr val="dk1"/>
              </a:solidFill>
              <a:latin typeface="Arial"/>
              <a:ea typeface="Arial"/>
              <a:cs typeface="Arial"/>
              <a:sym typeface="Arial"/>
            </a:endParaRPr>
          </a:p>
        </p:txBody>
      </p:sp>
      <p:sp>
        <p:nvSpPr>
          <p:cNvPr id="1334" name="Google Shape;1334;p154"/>
          <p:cNvSpPr txBox="1"/>
          <p:nvPr/>
        </p:nvSpPr>
        <p:spPr>
          <a:xfrm>
            <a:off x="0" y="1460772"/>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3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DQL - Linguagem de Consulta de Dados - Define o comando utilizado para que possamos consultar (SELECT) os dados armazenados no banco;</a:t>
            </a:r>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35" name="Google Shape;1335;p154"/>
          <p:cNvPicPr preferRelativeResize="0"/>
          <p:nvPr/>
        </p:nvPicPr>
        <p:blipFill rotWithShape="1">
          <a:blip r:embed="rId3">
            <a:alphaModFix/>
          </a:blip>
          <a:srcRect b="0" l="0" r="0" t="0"/>
          <a:stretch/>
        </p:blipFill>
        <p:spPr>
          <a:xfrm>
            <a:off x="6515099" y="2213699"/>
            <a:ext cx="2305050" cy="1220787"/>
          </a:xfrm>
          <a:prstGeom prst="rect">
            <a:avLst/>
          </a:prstGeom>
          <a:noFill/>
          <a:ln>
            <a:noFill/>
          </a:ln>
        </p:spPr>
      </p:pic>
      <p:pic>
        <p:nvPicPr>
          <p:cNvPr id="1336" name="Google Shape;1336;p154"/>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pic>
        <p:nvPicPr>
          <p:cNvPr id="1337" name="Google Shape;1337;p154"/>
          <p:cNvPicPr preferRelativeResize="0"/>
          <p:nvPr/>
        </p:nvPicPr>
        <p:blipFill rotWithShape="1">
          <a:blip r:embed="rId5">
            <a:alphaModFix/>
          </a:blip>
          <a:srcRect b="0" l="0" r="0" t="0"/>
          <a:stretch/>
        </p:blipFill>
        <p:spPr>
          <a:xfrm>
            <a:off x="4129177" y="4455786"/>
            <a:ext cx="4410780" cy="1565602"/>
          </a:xfrm>
          <a:prstGeom prst="rect">
            <a:avLst/>
          </a:prstGeom>
          <a:noFill/>
          <a:ln>
            <a:noFill/>
          </a:ln>
        </p:spPr>
      </p:pic>
      <p:sp>
        <p:nvSpPr>
          <p:cNvPr id="1338" name="Google Shape;1338;p1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4" name="Google Shape;1344;p15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Linguagem de manipulação dos dados (DML)</a:t>
            </a:r>
            <a:r>
              <a:rPr b="0" i="0" lang="en-US" sz="2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45" name="Google Shape;1345;p155"/>
          <p:cNvSpPr txBox="1"/>
          <p:nvPr/>
        </p:nvSpPr>
        <p:spPr>
          <a:xfrm>
            <a:off x="250825" y="1557337"/>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define os comandos de </a:t>
            </a:r>
            <a:r>
              <a:rPr b="1" i="0" lang="en-US" sz="2000" u="none" cap="none" strike="noStrike">
                <a:solidFill>
                  <a:schemeClr val="dk1"/>
                </a:solidFill>
                <a:latin typeface="Arial"/>
                <a:ea typeface="Arial"/>
                <a:cs typeface="Arial"/>
                <a:sym typeface="Arial"/>
              </a:rPr>
              <a:t>manipulação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operação dos dados </a:t>
            </a:r>
            <a:r>
              <a:rPr b="0" i="0" lang="en-US" sz="2000" u="none" cap="none" strike="noStrike">
                <a:solidFill>
                  <a:schemeClr val="dk1"/>
                </a:solidFill>
                <a:latin typeface="Arial"/>
                <a:ea typeface="Arial"/>
                <a:cs typeface="Arial"/>
                <a:sym typeface="Arial"/>
              </a:rPr>
              <a:t>(Define os comandos utilizados para manipulação de dados no banco (INSERT, UPDATE e DELETE)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46" name="Google Shape;1346;p15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47" name="Google Shape;1347;p155"/>
          <p:cNvPicPr preferRelativeResize="0"/>
          <p:nvPr/>
        </p:nvPicPr>
        <p:blipFill rotWithShape="1">
          <a:blip r:embed="rId4">
            <a:alphaModFix/>
          </a:blip>
          <a:srcRect b="0" l="0" r="0" t="0"/>
          <a:stretch/>
        </p:blipFill>
        <p:spPr>
          <a:xfrm>
            <a:off x="6402738" y="4768496"/>
            <a:ext cx="2627312" cy="584200"/>
          </a:xfrm>
          <a:prstGeom prst="rect">
            <a:avLst/>
          </a:prstGeom>
          <a:noFill/>
          <a:ln>
            <a:noFill/>
          </a:ln>
        </p:spPr>
      </p:pic>
      <p:pic>
        <p:nvPicPr>
          <p:cNvPr id="1348" name="Google Shape;1348;p155"/>
          <p:cNvPicPr preferRelativeResize="0"/>
          <p:nvPr/>
        </p:nvPicPr>
        <p:blipFill rotWithShape="1">
          <a:blip r:embed="rId5">
            <a:alphaModFix/>
          </a:blip>
          <a:srcRect b="0" l="0" r="0" t="0"/>
          <a:stretch/>
        </p:blipFill>
        <p:spPr>
          <a:xfrm>
            <a:off x="6407942" y="3910893"/>
            <a:ext cx="2605087" cy="546100"/>
          </a:xfrm>
          <a:prstGeom prst="rect">
            <a:avLst/>
          </a:prstGeom>
          <a:noFill/>
          <a:ln>
            <a:noFill/>
          </a:ln>
        </p:spPr>
      </p:pic>
      <p:pic>
        <p:nvPicPr>
          <p:cNvPr id="1349" name="Google Shape;1349;p155"/>
          <p:cNvPicPr preferRelativeResize="0"/>
          <p:nvPr/>
        </p:nvPicPr>
        <p:blipFill rotWithShape="1">
          <a:blip r:embed="rId6">
            <a:alphaModFix/>
          </a:blip>
          <a:srcRect b="0" l="0" r="0" t="0"/>
          <a:stretch/>
        </p:blipFill>
        <p:spPr>
          <a:xfrm>
            <a:off x="6651624" y="2947988"/>
            <a:ext cx="2117725" cy="581025"/>
          </a:xfrm>
          <a:prstGeom prst="rect">
            <a:avLst/>
          </a:prstGeom>
          <a:noFill/>
          <a:ln>
            <a:noFill/>
          </a:ln>
        </p:spPr>
      </p:pic>
      <p:sp>
        <p:nvSpPr>
          <p:cNvPr id="1350" name="Google Shape;1350;p1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6" name="Google Shape;1356;p15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57" name="Google Shape;1357;p156"/>
          <p:cNvSpPr txBox="1"/>
          <p:nvPr/>
        </p:nvSpPr>
        <p:spPr>
          <a:xfrm>
            <a:off x="169157" y="415378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a:t>
            </a:r>
            <a:r>
              <a:rPr b="1" i="0" lang="en-US" sz="2000" u="none" cap="none" strike="noStrike">
                <a:solidFill>
                  <a:schemeClr val="dk1"/>
                </a:solidFill>
                <a:latin typeface="Arial"/>
                <a:ea typeface="Arial"/>
                <a:cs typeface="Arial"/>
                <a:sym typeface="Arial"/>
              </a:rPr>
              <a:t>define</a:t>
            </a:r>
            <a:r>
              <a:rPr b="0" i="0" lang="en-US" sz="2000" u="none" cap="none" strike="noStrike">
                <a:solidFill>
                  <a:schemeClr val="dk1"/>
                </a:solidFill>
                <a:latin typeface="Arial"/>
                <a:ea typeface="Arial"/>
                <a:cs typeface="Arial"/>
                <a:sym typeface="Arial"/>
              </a:rPr>
              <a:t> as aplicações, </a:t>
            </a:r>
            <a:r>
              <a:rPr b="1" i="0" lang="en-US" sz="2000" u="none" cap="none" strike="noStrike">
                <a:solidFill>
                  <a:schemeClr val="dk1"/>
                </a:solidFill>
                <a:latin typeface="Arial"/>
                <a:ea typeface="Arial"/>
                <a:cs typeface="Arial"/>
                <a:sym typeface="Arial"/>
              </a:rPr>
              <a:t>arquivos</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campos</a:t>
            </a:r>
            <a:r>
              <a:rPr b="0" i="0" lang="en-US" sz="2000" u="none" cap="none" strike="noStrike">
                <a:solidFill>
                  <a:schemeClr val="dk1"/>
                </a:solidFill>
                <a:latin typeface="Arial"/>
                <a:ea typeface="Arial"/>
                <a:cs typeface="Arial"/>
                <a:sym typeface="Arial"/>
              </a:rPr>
              <a:t> que irão compor o banco de dados. </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Comandos de </a:t>
            </a:r>
            <a:r>
              <a:rPr b="1" i="0" lang="en-US" sz="2000" u="none" cap="none" strike="noStrike">
                <a:solidFill>
                  <a:schemeClr val="dk1"/>
                </a:solidFill>
                <a:latin typeface="Arial"/>
                <a:ea typeface="Arial"/>
                <a:cs typeface="Arial"/>
                <a:sym typeface="Arial"/>
              </a:rPr>
              <a:t>criação e atualização da estrutura</a:t>
            </a:r>
            <a:r>
              <a:rPr b="0" i="0" lang="en-US" sz="2000" u="none" cap="none" strike="noStrike">
                <a:solidFill>
                  <a:schemeClr val="dk1"/>
                </a:solidFill>
                <a:latin typeface="Arial"/>
                <a:ea typeface="Arial"/>
                <a:cs typeface="Arial"/>
                <a:sym typeface="Arial"/>
              </a:rPr>
              <a:t> dos campos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58" name="Google Shape;1358;p156"/>
          <p:cNvPicPr preferRelativeResize="0"/>
          <p:nvPr/>
        </p:nvPicPr>
        <p:blipFill rotWithShape="1">
          <a:blip r:embed="rId3">
            <a:alphaModFix/>
          </a:blip>
          <a:srcRect b="0" l="0" r="0" t="0"/>
          <a:stretch/>
        </p:blipFill>
        <p:spPr>
          <a:xfrm>
            <a:off x="5003800" y="1700212"/>
            <a:ext cx="3592512" cy="1873250"/>
          </a:xfrm>
          <a:prstGeom prst="rect">
            <a:avLst/>
          </a:prstGeom>
          <a:noFill/>
          <a:ln>
            <a:noFill/>
          </a:ln>
        </p:spPr>
      </p:pic>
      <p:pic>
        <p:nvPicPr>
          <p:cNvPr id="1359" name="Google Shape;1359;p156"/>
          <p:cNvPicPr preferRelativeResize="0"/>
          <p:nvPr/>
        </p:nvPicPr>
        <p:blipFill rotWithShape="1">
          <a:blip r:embed="rId4">
            <a:alphaModFix/>
          </a:blip>
          <a:srcRect b="0" l="0" r="0" t="0"/>
          <a:stretch/>
        </p:blipFill>
        <p:spPr>
          <a:xfrm>
            <a:off x="5429956" y="4126481"/>
            <a:ext cx="2909711" cy="2062614"/>
          </a:xfrm>
          <a:prstGeom prst="rect">
            <a:avLst/>
          </a:prstGeom>
          <a:noFill/>
          <a:ln>
            <a:noFill/>
          </a:ln>
        </p:spPr>
      </p:pic>
      <p:pic>
        <p:nvPicPr>
          <p:cNvPr id="1360" name="Google Shape;1360;p156"/>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sp>
        <p:nvSpPr>
          <p:cNvPr id="1361" name="Google Shape;1361;p156"/>
          <p:cNvSpPr txBox="1"/>
          <p:nvPr/>
        </p:nvSpPr>
        <p:spPr>
          <a:xfrm>
            <a:off x="169157" y="168910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DDL - Linguagem de Definição de Dados - Define os comandos utilizados para criação (CREATE) de tabelas, views, índices, atualização dessas estruturas (ALTER), assim como a remoção (DROP);</a:t>
            </a:r>
            <a:endParaRPr/>
          </a:p>
        </p:txBody>
      </p:sp>
      <p:sp>
        <p:nvSpPr>
          <p:cNvPr id="1362" name="Google Shape;1362;p1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8" name="Google Shape;1368;p15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controle dos dados (DCL)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69" name="Google Shape;1369;p157"/>
          <p:cNvSpPr txBox="1"/>
          <p:nvPr/>
        </p:nvSpPr>
        <p:spPr>
          <a:xfrm>
            <a:off x="273403" y="4038678"/>
            <a:ext cx="48260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Usado para </a:t>
            </a:r>
            <a:r>
              <a:rPr b="1" i="0" lang="en-US" sz="2000" u="none" cap="none" strike="noStrike">
                <a:solidFill>
                  <a:schemeClr val="dk1"/>
                </a:solidFill>
                <a:latin typeface="Arial"/>
                <a:ea typeface="Arial"/>
                <a:cs typeface="Arial"/>
                <a:sym typeface="Arial"/>
              </a:rPr>
              <a:t>controle de acesso </a:t>
            </a:r>
            <a:r>
              <a:rPr b="0" i="0" lang="en-US" sz="2000" u="none" cap="none" strike="noStrike">
                <a:solidFill>
                  <a:schemeClr val="dk1"/>
                </a:solidFill>
                <a:latin typeface="Arial"/>
                <a:ea typeface="Arial"/>
                <a:cs typeface="Arial"/>
                <a:sym typeface="Arial"/>
              </a:rPr>
              <a:t>aos dados em um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Todos acessos podem ser sobre, por exemplo, tabelas, views,  functions.</a:t>
            </a:r>
            <a:endParaRPr b="0" i="0" sz="1400" u="none" cap="none" strike="noStrike">
              <a:solidFill>
                <a:srgbClr val="000000"/>
              </a:solidFill>
              <a:latin typeface="Arial"/>
              <a:ea typeface="Arial"/>
              <a:cs typeface="Arial"/>
              <a:sym typeface="Arial"/>
            </a:endParaRPr>
          </a:p>
        </p:txBody>
      </p:sp>
      <p:pic>
        <p:nvPicPr>
          <p:cNvPr id="1370" name="Google Shape;1370;p157"/>
          <p:cNvPicPr preferRelativeResize="0"/>
          <p:nvPr/>
        </p:nvPicPr>
        <p:blipFill rotWithShape="1">
          <a:blip r:embed="rId3">
            <a:alphaModFix/>
          </a:blip>
          <a:srcRect b="0" l="0" r="0" t="0"/>
          <a:stretch/>
        </p:blipFill>
        <p:spPr>
          <a:xfrm>
            <a:off x="6237111" y="1610862"/>
            <a:ext cx="2449689" cy="1885695"/>
          </a:xfrm>
          <a:prstGeom prst="rect">
            <a:avLst/>
          </a:prstGeom>
          <a:noFill/>
          <a:ln>
            <a:noFill/>
          </a:ln>
        </p:spPr>
      </p:pic>
      <p:pic>
        <p:nvPicPr>
          <p:cNvPr id="1371" name="Google Shape;1371;p157"/>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sp>
        <p:nvSpPr>
          <p:cNvPr id="1372" name="Google Shape;1372;p157"/>
          <p:cNvSpPr txBox="1"/>
          <p:nvPr/>
        </p:nvSpPr>
        <p:spPr>
          <a:xfrm>
            <a:off x="273403" y="1655474"/>
            <a:ext cx="4826000"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DCL - Linguagem de Controle de Dados </a:t>
            </a:r>
            <a:r>
              <a:rPr b="0" i="0" lang="en-US" sz="2000" u="none" cap="none" strike="noStrike">
                <a:solidFill>
                  <a:schemeClr val="dk1"/>
                </a:solidFill>
                <a:latin typeface="Arial"/>
                <a:ea typeface="Arial"/>
                <a:cs typeface="Arial"/>
                <a:sym typeface="Arial"/>
              </a:rPr>
              <a:t>- Define os comandos utilizados para controlar o acesso aos dados do banco, adicionando (GRANT) e removendo (REVOKE) permissões de acesso;</a:t>
            </a:r>
            <a:endParaRPr/>
          </a:p>
        </p:txBody>
      </p:sp>
      <p:pic>
        <p:nvPicPr>
          <p:cNvPr id="1373" name="Google Shape;1373;p157"/>
          <p:cNvPicPr preferRelativeResize="0"/>
          <p:nvPr/>
        </p:nvPicPr>
        <p:blipFill rotWithShape="1">
          <a:blip r:embed="rId5">
            <a:alphaModFix/>
          </a:blip>
          <a:srcRect b="0" l="0" r="0" t="0"/>
          <a:stretch/>
        </p:blipFill>
        <p:spPr>
          <a:xfrm>
            <a:off x="5914638" y="4057598"/>
            <a:ext cx="2772162" cy="1857634"/>
          </a:xfrm>
          <a:prstGeom prst="rect">
            <a:avLst/>
          </a:prstGeom>
          <a:noFill/>
          <a:ln>
            <a:noFill/>
          </a:ln>
        </p:spPr>
      </p:pic>
      <p:sp>
        <p:nvSpPr>
          <p:cNvPr id="1374" name="Google Shape;1374;p1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80" name="Google Shape;1380;p15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transação de dados (DTL)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pic>
        <p:nvPicPr>
          <p:cNvPr id="1381" name="Google Shape;1381;p15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382" name="Google Shape;1382;p158"/>
          <p:cNvSpPr txBox="1"/>
          <p:nvPr/>
        </p:nvSpPr>
        <p:spPr>
          <a:xfrm>
            <a:off x="273403" y="1655474"/>
            <a:ext cx="4826000" cy="430573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b="0" i="0" lang="en-US" sz="2000" u="none" cap="none" strike="noStrike">
                <a:solidFill>
                  <a:schemeClr val="dk1"/>
                </a:solidFill>
                <a:latin typeface="Arial"/>
                <a:ea typeface="Arial"/>
                <a:cs typeface="Arial"/>
                <a:sym typeface="Arial"/>
              </a:rPr>
              <a:t>- DTL - Linguagem de Transação de Dados - Define os comandos utilizados para gerenciar as transações executadas no banco de dados, como iniciar (BEGIN) uma transação, confirmá-la (COMMIT) ou desfazê-la (ROLLBACK).</a:t>
            </a:r>
            <a:endParaRPr/>
          </a:p>
        </p:txBody>
      </p:sp>
      <p:sp>
        <p:nvSpPr>
          <p:cNvPr id="1383" name="Google Shape;1383;p1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384" name="Google Shape;1384;p158"/>
          <p:cNvPicPr preferRelativeResize="0"/>
          <p:nvPr/>
        </p:nvPicPr>
        <p:blipFill rotWithShape="1">
          <a:blip r:embed="rId4">
            <a:alphaModFix/>
          </a:blip>
          <a:srcRect b="0" l="0" r="0" t="0"/>
          <a:stretch/>
        </p:blipFill>
        <p:spPr>
          <a:xfrm>
            <a:off x="5807075" y="1786731"/>
            <a:ext cx="2879725" cy="1943100"/>
          </a:xfrm>
          <a:prstGeom prst="rect">
            <a:avLst/>
          </a:prstGeom>
          <a:noFill/>
          <a:ln>
            <a:noFill/>
          </a:ln>
        </p:spPr>
      </p:pic>
      <p:pic>
        <p:nvPicPr>
          <p:cNvPr id="1385" name="Google Shape;1385;p158"/>
          <p:cNvPicPr preferRelativeResize="0"/>
          <p:nvPr/>
        </p:nvPicPr>
        <p:blipFill rotWithShape="1">
          <a:blip r:embed="rId5">
            <a:alphaModFix/>
          </a:blip>
          <a:srcRect b="0" l="0" r="0" t="0"/>
          <a:stretch/>
        </p:blipFill>
        <p:spPr>
          <a:xfrm>
            <a:off x="5405243" y="4017027"/>
            <a:ext cx="3281557" cy="25173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59"/>
          <p:cNvSpPr txBox="1"/>
          <p:nvPr>
            <p:ph type="ctrTitle"/>
          </p:nvPr>
        </p:nvSpPr>
        <p:spPr>
          <a:xfrm>
            <a:off x="3492500" y="2276475"/>
            <a:ext cx="4589463"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Exercício – Criar o Banco de Dados (bd_livro_seg)</a:t>
            </a:r>
            <a:br>
              <a:rPr lang="en-US" sz="2800"/>
            </a:br>
            <a:r>
              <a:rPr lang="en-US" sz="2800"/>
              <a:t>no SQL Server</a:t>
            </a:r>
            <a:endParaRPr/>
          </a:p>
        </p:txBody>
      </p:sp>
      <p:pic>
        <p:nvPicPr>
          <p:cNvPr id="1391" name="Google Shape;1391;p159"/>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392" name="Google Shape;1392;p1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4"/>
          <p:cNvSpPr txBox="1"/>
          <p:nvPr>
            <p:ph type="ctrTitle"/>
          </p:nvPr>
        </p:nvSpPr>
        <p:spPr>
          <a:xfrm>
            <a:off x="1397794" y="2286000"/>
            <a:ext cx="680402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solidFill>
                  <a:schemeClr val="lt1"/>
                </a:solidFill>
              </a:rPr>
              <a:t>Revisão</a:t>
            </a:r>
            <a:endParaRPr/>
          </a:p>
        </p:txBody>
      </p:sp>
      <p:pic>
        <p:nvPicPr>
          <p:cNvPr id="1001" name="Google Shape;1001;p124"/>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002" name="Google Shape;1002;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160"/>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Estrutura</a:t>
            </a:r>
            <a:endParaRPr b="0" i="0" sz="2800" u="none" cap="none" strike="noStrike">
              <a:solidFill>
                <a:schemeClr val="dk1"/>
              </a:solidFill>
              <a:latin typeface="Arial"/>
              <a:ea typeface="Arial"/>
              <a:cs typeface="Arial"/>
              <a:sym typeface="Arial"/>
            </a:endParaRPr>
          </a:p>
        </p:txBody>
      </p:sp>
      <p:pic>
        <p:nvPicPr>
          <p:cNvPr id="1398" name="Google Shape;1398;p16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399" name="Google Shape;1399;p160"/>
          <p:cNvPicPr preferRelativeResize="0"/>
          <p:nvPr/>
        </p:nvPicPr>
        <p:blipFill rotWithShape="1">
          <a:blip r:embed="rId4">
            <a:alphaModFix/>
          </a:blip>
          <a:srcRect b="0" l="0" r="0" t="0"/>
          <a:stretch/>
        </p:blipFill>
        <p:spPr>
          <a:xfrm>
            <a:off x="1400175" y="1923392"/>
            <a:ext cx="3171825" cy="3629025"/>
          </a:xfrm>
          <a:prstGeom prst="rect">
            <a:avLst/>
          </a:prstGeom>
          <a:noFill/>
          <a:ln>
            <a:noFill/>
          </a:ln>
        </p:spPr>
      </p:pic>
      <p:sp>
        <p:nvSpPr>
          <p:cNvPr id="1400" name="Google Shape;1400;p1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401" name="Google Shape;1401;p160"/>
          <p:cNvPicPr preferRelativeResize="0"/>
          <p:nvPr/>
        </p:nvPicPr>
        <p:blipFill rotWithShape="1">
          <a:blip r:embed="rId5">
            <a:alphaModFix/>
          </a:blip>
          <a:srcRect b="0" l="0" r="0" t="0"/>
          <a:stretch/>
        </p:blipFill>
        <p:spPr>
          <a:xfrm>
            <a:off x="5501566" y="1923392"/>
            <a:ext cx="2981252" cy="3042200"/>
          </a:xfrm>
          <a:prstGeom prst="rect">
            <a:avLst/>
          </a:prstGeom>
          <a:noFill/>
          <a:ln>
            <a:noFill/>
          </a:ln>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61"/>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407" name="Google Shape;1407;p16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08" name="Google Shape;1408;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09" name="Google Shape;1409;p161"/>
          <p:cNvSpPr txBox="1"/>
          <p:nvPr/>
        </p:nvSpPr>
        <p:spPr>
          <a:xfrm>
            <a:off x="250825" y="1003300"/>
            <a:ext cx="7777200" cy="4011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350"/>
              <a:buFont typeface="Noto Sans Symbols"/>
              <a:buChar char="■"/>
            </a:pPr>
            <a:r>
              <a:rPr b="1" i="0" lang="en-US" sz="1800" u="none" cap="none" strike="noStrike">
                <a:solidFill>
                  <a:srgbClr val="000000"/>
                </a:solidFill>
                <a:latin typeface="Arial"/>
                <a:ea typeface="Arial"/>
                <a:cs typeface="Arial"/>
                <a:sym typeface="Arial"/>
              </a:rPr>
              <a:t>BD_Livro_seg</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0" i="0" lang="en-US" sz="1600" u="none" cap="none" strike="noStrike">
                <a:solidFill>
                  <a:schemeClr val="dk1"/>
                </a:solidFill>
                <a:latin typeface="Arial"/>
                <a:ea typeface="Arial"/>
                <a:cs typeface="Arial"/>
                <a:sym typeface="Arial"/>
              </a:rPr>
              <a:t>Uma empresa de venda de livros está querendo ter um cadastro (controle dos títulos) da sua empresa.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Dados levantados</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Isbn  int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titulo char(50)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editora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genero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preco money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Regra de negócio </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 um titulo só tem um  isbn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(uma) editora e 1 (uma) editora por ter vários títulos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 genero e 1 (um) genero por ter vários títulos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Exemplo gênero medicina pode ter vários títulos. </a:t>
            </a:r>
            <a:endParaRPr b="0" i="0" sz="1400" u="none" cap="none" strike="noStrike">
              <a:solidFill>
                <a:srgbClr val="000000"/>
              </a:solidFill>
              <a:latin typeface="Arial"/>
              <a:ea typeface="Arial"/>
              <a:cs typeface="Arial"/>
              <a:sym typeface="Arial"/>
            </a:endParaRPr>
          </a:p>
        </p:txBody>
      </p:sp>
      <p:sp>
        <p:nvSpPr>
          <p:cNvPr id="1410" name="Google Shape;1410;p1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162"/>
          <p:cNvSpPr txBox="1"/>
          <p:nvPr>
            <p:ph type="ctrTitle"/>
          </p:nvPr>
        </p:nvSpPr>
        <p:spPr>
          <a:xfrm>
            <a:off x="2422525" y="2133600"/>
            <a:ext cx="5710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Gabarito</a:t>
            </a:r>
            <a:endParaRPr/>
          </a:p>
        </p:txBody>
      </p:sp>
      <p:pic>
        <p:nvPicPr>
          <p:cNvPr id="1416" name="Google Shape;1416;p16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417" name="Google Shape;1417;p16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8" name="Google Shape;1418;p1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63"/>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424" name="Google Shape;1424;p16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25" name="Google Shape;1425;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426" name="Google Shape;1426;p163"/>
          <p:cNvPicPr preferRelativeResize="0"/>
          <p:nvPr/>
        </p:nvPicPr>
        <p:blipFill rotWithShape="1">
          <a:blip r:embed="rId4">
            <a:alphaModFix/>
          </a:blip>
          <a:srcRect b="0" l="0" r="0" t="0"/>
          <a:stretch/>
        </p:blipFill>
        <p:spPr>
          <a:xfrm>
            <a:off x="219075" y="2060575"/>
            <a:ext cx="8629650" cy="2019300"/>
          </a:xfrm>
          <a:prstGeom prst="rect">
            <a:avLst/>
          </a:prstGeom>
          <a:noFill/>
          <a:ln>
            <a:noFill/>
          </a:ln>
        </p:spPr>
      </p:pic>
      <p:sp>
        <p:nvSpPr>
          <p:cNvPr id="1427" name="Google Shape;1427;p1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pic>
        <p:nvPicPr>
          <p:cNvPr id="1432" name="Google Shape;1432;p164"/>
          <p:cNvPicPr preferRelativeResize="0"/>
          <p:nvPr/>
        </p:nvPicPr>
        <p:blipFill rotWithShape="1">
          <a:blip r:embed="rId3">
            <a:alphaModFix/>
          </a:blip>
          <a:srcRect b="0" l="0" r="0" t="0"/>
          <a:stretch/>
        </p:blipFill>
        <p:spPr>
          <a:xfrm>
            <a:off x="238125" y="709612"/>
            <a:ext cx="8629650" cy="2019300"/>
          </a:xfrm>
          <a:prstGeom prst="rect">
            <a:avLst/>
          </a:prstGeom>
          <a:noFill/>
          <a:ln>
            <a:noFill/>
          </a:ln>
        </p:spPr>
      </p:pic>
      <p:sp>
        <p:nvSpPr>
          <p:cNvPr id="1433" name="Google Shape;1433;p164"/>
          <p:cNvSpPr txBox="1"/>
          <p:nvPr>
            <p:ph idx="4294967295" type="title"/>
          </p:nvPr>
        </p:nvSpPr>
        <p:spPr>
          <a:xfrm>
            <a:off x="250825" y="41751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434" name="Google Shape;1434;p164"/>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435" name="Google Shape;1435;p1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36" name="Google Shape;1436;p164"/>
          <p:cNvSpPr txBox="1"/>
          <p:nvPr/>
        </p:nvSpPr>
        <p:spPr>
          <a:xfrm>
            <a:off x="900112" y="3213100"/>
            <a:ext cx="45720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database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use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p:txBody>
      </p:sp>
      <p:sp>
        <p:nvSpPr>
          <p:cNvPr id="1437" name="Google Shape;1437;p164"/>
          <p:cNvSpPr txBox="1"/>
          <p:nvPr>
            <p:ph idx="11" type="ftr"/>
          </p:nvPr>
        </p:nvSpPr>
        <p:spPr>
          <a:xfrm>
            <a:off x="3869787" y="60362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pic>
        <p:nvPicPr>
          <p:cNvPr id="1442" name="Google Shape;1442;p165"/>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1443" name="Google Shape;1443;p165"/>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444" name="Google Shape;1444;p16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445" name="Google Shape;1445;p16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46" name="Google Shape;1446;p165"/>
          <p:cNvSpPr txBox="1"/>
          <p:nvPr/>
        </p:nvSpPr>
        <p:spPr>
          <a:xfrm>
            <a:off x="395287" y="2457450"/>
            <a:ext cx="8004175"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editora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tb_genero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genero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titulo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preco </a:t>
            </a:r>
            <a:r>
              <a:rPr b="0" i="0" lang="en-US" sz="2000" u="none" cap="none" strike="noStrike">
                <a:solidFill>
                  <a:srgbClr val="0000FF"/>
                </a:solidFill>
                <a:latin typeface="Consolas"/>
                <a:ea typeface="Consolas"/>
                <a:cs typeface="Consolas"/>
                <a:sym typeface="Consolas"/>
              </a:rPr>
              <a:t>money</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447" name="Google Shape;1447;p16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Eercício</a:t>
            </a:r>
            <a:endParaRPr b="0" i="0" sz="1400" u="none" cap="none" strike="noStrike">
              <a:solidFill>
                <a:srgbClr val="000000"/>
              </a:solidFill>
              <a:latin typeface="Arial"/>
              <a:ea typeface="Arial"/>
              <a:cs typeface="Arial"/>
              <a:sym typeface="Arial"/>
            </a:endParaRPr>
          </a:p>
        </p:txBody>
      </p:sp>
      <p:sp>
        <p:nvSpPr>
          <p:cNvPr id="1448" name="Google Shape;1448;p165"/>
          <p:cNvSpPr txBox="1"/>
          <p:nvPr>
            <p:ph idx="11" type="ftr"/>
          </p:nvPr>
        </p:nvSpPr>
        <p:spPr>
          <a:xfrm>
            <a:off x="4317206" y="593883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166"/>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1454" name="Google Shape;1454;p166"/>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455" name="Google Shape;1455;p16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456" name="Google Shape;1456;p16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57" name="Google Shape;1457;p166"/>
          <p:cNvSpPr txBox="1"/>
          <p:nvPr/>
        </p:nvSpPr>
        <p:spPr>
          <a:xfrm>
            <a:off x="468312" y="2852737"/>
            <a:ext cx="7864475"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fk_genero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tb_genero</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fk_editora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tb_editora</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458" name="Google Shape;1458;p1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67"/>
          <p:cNvSpPr txBox="1"/>
          <p:nvPr>
            <p:ph type="ctrTitle"/>
          </p:nvPr>
        </p:nvSpPr>
        <p:spPr>
          <a:xfrm>
            <a:off x="2422525" y="2133600"/>
            <a:ext cx="571023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Comandos - DDL</a:t>
            </a:r>
            <a:endParaRPr/>
          </a:p>
        </p:txBody>
      </p:sp>
      <p:pic>
        <p:nvPicPr>
          <p:cNvPr id="1464" name="Google Shape;1464;p16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465" name="Google Shape;1465;p16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66" name="Google Shape;1466;p167"/>
          <p:cNvSpPr txBox="1"/>
          <p:nvPr>
            <p:ph idx="11" type="ftr"/>
          </p:nvPr>
        </p:nvSpPr>
        <p:spPr>
          <a:xfrm>
            <a:off x="3532164" y="5994009"/>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6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1472" name="Google Shape;1472;p16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473" name="Google Shape;1473;p168"/>
          <p:cNvPicPr preferRelativeResize="0"/>
          <p:nvPr/>
        </p:nvPicPr>
        <p:blipFill rotWithShape="1">
          <a:blip r:embed="rId4">
            <a:alphaModFix/>
          </a:blip>
          <a:srcRect b="0" l="0" r="0" t="0"/>
          <a:stretch/>
        </p:blipFill>
        <p:spPr>
          <a:xfrm>
            <a:off x="3536950" y="1870075"/>
            <a:ext cx="2171700" cy="1657350"/>
          </a:xfrm>
          <a:prstGeom prst="rect">
            <a:avLst/>
          </a:prstGeom>
          <a:noFill/>
          <a:ln>
            <a:noFill/>
          </a:ln>
        </p:spPr>
      </p:pic>
      <p:pic>
        <p:nvPicPr>
          <p:cNvPr id="1474" name="Google Shape;1474;p168"/>
          <p:cNvPicPr preferRelativeResize="0"/>
          <p:nvPr/>
        </p:nvPicPr>
        <p:blipFill rotWithShape="1">
          <a:blip r:embed="rId5">
            <a:alphaModFix/>
          </a:blip>
          <a:srcRect b="0" l="0" r="0" t="0"/>
          <a:stretch/>
        </p:blipFill>
        <p:spPr>
          <a:xfrm>
            <a:off x="6665912" y="1870075"/>
            <a:ext cx="2162175" cy="1933575"/>
          </a:xfrm>
          <a:prstGeom prst="rect">
            <a:avLst/>
          </a:prstGeom>
          <a:noFill/>
          <a:ln>
            <a:noFill/>
          </a:ln>
        </p:spPr>
      </p:pic>
      <p:sp>
        <p:nvSpPr>
          <p:cNvPr id="1475" name="Google Shape;1475;p168"/>
          <p:cNvSpPr/>
          <p:nvPr/>
        </p:nvSpPr>
        <p:spPr>
          <a:xfrm>
            <a:off x="5800725" y="3192462"/>
            <a:ext cx="806450" cy="334962"/>
          </a:xfrm>
          <a:prstGeom prst="rightArrow">
            <a:avLst>
              <a:gd fmla="val 1711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476" name="Google Shape;1476;p168"/>
          <p:cNvSpPr txBox="1"/>
          <p:nvPr/>
        </p:nvSpPr>
        <p:spPr>
          <a:xfrm>
            <a:off x="179387" y="2630487"/>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477" name="Google Shape;1477;p16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78" name="Google Shape;1478;p168"/>
          <p:cNvSpPr txBox="1"/>
          <p:nvPr>
            <p:ph idx="11" type="ftr"/>
          </p:nvPr>
        </p:nvSpPr>
        <p:spPr>
          <a:xfrm>
            <a:off x="3657600" y="579278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69"/>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1484" name="Google Shape;1484;p169"/>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485" name="Google Shape;1485;p169"/>
          <p:cNvSpPr txBox="1"/>
          <p:nvPr/>
        </p:nvSpPr>
        <p:spPr>
          <a:xfrm>
            <a:off x="179387" y="2360612"/>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pic>
        <p:nvPicPr>
          <p:cNvPr id="1486" name="Google Shape;1486;p169"/>
          <p:cNvPicPr preferRelativeResize="0"/>
          <p:nvPr/>
        </p:nvPicPr>
        <p:blipFill rotWithShape="1">
          <a:blip r:embed="rId4">
            <a:alphaModFix/>
          </a:blip>
          <a:srcRect b="0" l="0" r="0" t="0"/>
          <a:stretch/>
        </p:blipFill>
        <p:spPr>
          <a:xfrm>
            <a:off x="5470525" y="4716462"/>
            <a:ext cx="2162175" cy="1438275"/>
          </a:xfrm>
          <a:prstGeom prst="rect">
            <a:avLst/>
          </a:prstGeom>
          <a:noFill/>
          <a:ln>
            <a:noFill/>
          </a:ln>
        </p:spPr>
      </p:pic>
      <p:sp>
        <p:nvSpPr>
          <p:cNvPr id="1487" name="Google Shape;1487;p169"/>
          <p:cNvSpPr/>
          <p:nvPr/>
        </p:nvSpPr>
        <p:spPr>
          <a:xfrm>
            <a:off x="6300787" y="3500437"/>
            <a:ext cx="503237" cy="754062"/>
          </a:xfrm>
          <a:prstGeom prst="downArrow">
            <a:avLst>
              <a:gd fmla="val 14392"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488" name="Google Shape;1488;p169"/>
          <p:cNvPicPr preferRelativeResize="0"/>
          <p:nvPr/>
        </p:nvPicPr>
        <p:blipFill rotWithShape="1">
          <a:blip r:embed="rId5">
            <a:alphaModFix/>
          </a:blip>
          <a:srcRect b="0" l="0" r="0" t="0"/>
          <a:stretch/>
        </p:blipFill>
        <p:spPr>
          <a:xfrm>
            <a:off x="5405437" y="1889125"/>
            <a:ext cx="2219325" cy="1381125"/>
          </a:xfrm>
          <a:prstGeom prst="rect">
            <a:avLst/>
          </a:prstGeom>
          <a:noFill/>
          <a:ln>
            <a:noFill/>
          </a:ln>
        </p:spPr>
      </p:pic>
      <p:sp>
        <p:nvSpPr>
          <p:cNvPr id="1489" name="Google Shape;1489;p1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90" name="Google Shape;1490;p169"/>
          <p:cNvSpPr txBox="1"/>
          <p:nvPr>
            <p:ph idx="11" type="ftr"/>
          </p:nvPr>
        </p:nvSpPr>
        <p:spPr>
          <a:xfrm>
            <a:off x="2590801" y="6267937"/>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5"/>
          <p:cNvSpPr txBox="1"/>
          <p:nvPr/>
        </p:nvSpPr>
        <p:spPr>
          <a:xfrm>
            <a:off x="-206375" y="568313"/>
            <a:ext cx="88932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Processamento sem BD</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pic>
        <p:nvPicPr>
          <p:cNvPr id="1008" name="Google Shape;1008;p125"/>
          <p:cNvPicPr preferRelativeResize="0"/>
          <p:nvPr/>
        </p:nvPicPr>
        <p:blipFill rotWithShape="1">
          <a:blip r:embed="rId3">
            <a:alphaModFix/>
          </a:blip>
          <a:srcRect b="0" l="0" r="0" t="0"/>
          <a:stretch/>
        </p:blipFill>
        <p:spPr>
          <a:xfrm>
            <a:off x="7231063" y="508000"/>
            <a:ext cx="1439862" cy="495300"/>
          </a:xfrm>
          <a:prstGeom prst="rect">
            <a:avLst/>
          </a:prstGeom>
          <a:noFill/>
          <a:ln>
            <a:noFill/>
          </a:ln>
        </p:spPr>
      </p:pic>
      <p:pic>
        <p:nvPicPr>
          <p:cNvPr id="1009" name="Google Shape;1009;p125"/>
          <p:cNvPicPr preferRelativeResize="0"/>
          <p:nvPr/>
        </p:nvPicPr>
        <p:blipFill rotWithShape="1">
          <a:blip r:embed="rId4">
            <a:alphaModFix/>
          </a:blip>
          <a:srcRect b="0" l="0" r="0" t="0"/>
          <a:stretch/>
        </p:blipFill>
        <p:spPr>
          <a:xfrm>
            <a:off x="173050" y="2491725"/>
            <a:ext cx="7058025" cy="4067175"/>
          </a:xfrm>
          <a:prstGeom prst="rect">
            <a:avLst/>
          </a:prstGeom>
          <a:noFill/>
          <a:ln>
            <a:noFill/>
          </a:ln>
        </p:spPr>
      </p:pic>
      <p:pic>
        <p:nvPicPr>
          <p:cNvPr id="1010" name="Google Shape;1010;p125"/>
          <p:cNvPicPr preferRelativeResize="0"/>
          <p:nvPr/>
        </p:nvPicPr>
        <p:blipFill rotWithShape="1">
          <a:blip r:embed="rId5">
            <a:alphaModFix/>
          </a:blip>
          <a:srcRect b="0" l="0" r="0" t="0"/>
          <a:stretch/>
        </p:blipFill>
        <p:spPr>
          <a:xfrm>
            <a:off x="4821678" y="1231355"/>
            <a:ext cx="3849250" cy="1187700"/>
          </a:xfrm>
          <a:prstGeom prst="rect">
            <a:avLst/>
          </a:prstGeom>
          <a:noFill/>
          <a:ln>
            <a:noFill/>
          </a:ln>
        </p:spPr>
      </p:pic>
      <p:sp>
        <p:nvSpPr>
          <p:cNvPr id="1011" name="Google Shape;1011;p1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170"/>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 campo</a:t>
            </a:r>
            <a:endParaRPr b="0" i="0" sz="4400" u="none" cap="none" strike="noStrike">
              <a:solidFill>
                <a:schemeClr val="dk1"/>
              </a:solidFill>
              <a:latin typeface="Arial"/>
              <a:ea typeface="Arial"/>
              <a:cs typeface="Arial"/>
              <a:sym typeface="Arial"/>
            </a:endParaRPr>
          </a:p>
        </p:txBody>
      </p:sp>
      <p:pic>
        <p:nvPicPr>
          <p:cNvPr id="1496" name="Google Shape;1496;p17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497" name="Google Shape;1497;p170"/>
          <p:cNvPicPr preferRelativeResize="0"/>
          <p:nvPr/>
        </p:nvPicPr>
        <p:blipFill rotWithShape="1">
          <a:blip r:embed="rId4">
            <a:alphaModFix/>
          </a:blip>
          <a:srcRect b="0" l="0" r="0" t="0"/>
          <a:stretch/>
        </p:blipFill>
        <p:spPr>
          <a:xfrm>
            <a:off x="4981575" y="4365625"/>
            <a:ext cx="2143125" cy="1228725"/>
          </a:xfrm>
          <a:prstGeom prst="rect">
            <a:avLst/>
          </a:prstGeom>
          <a:noFill/>
          <a:ln>
            <a:noFill/>
          </a:ln>
        </p:spPr>
      </p:pic>
      <p:pic>
        <p:nvPicPr>
          <p:cNvPr id="1498" name="Google Shape;1498;p170"/>
          <p:cNvPicPr preferRelativeResize="0"/>
          <p:nvPr/>
        </p:nvPicPr>
        <p:blipFill rotWithShape="1">
          <a:blip r:embed="rId5">
            <a:alphaModFix/>
          </a:blip>
          <a:srcRect b="0" l="0" r="0" t="0"/>
          <a:stretch/>
        </p:blipFill>
        <p:spPr>
          <a:xfrm>
            <a:off x="4776787" y="1450975"/>
            <a:ext cx="2162175" cy="1438275"/>
          </a:xfrm>
          <a:prstGeom prst="rect">
            <a:avLst/>
          </a:prstGeom>
          <a:noFill/>
          <a:ln>
            <a:noFill/>
          </a:ln>
        </p:spPr>
      </p:pic>
      <p:sp>
        <p:nvSpPr>
          <p:cNvPr id="1499" name="Google Shape;1499;p170"/>
          <p:cNvSpPr/>
          <p:nvPr/>
        </p:nvSpPr>
        <p:spPr>
          <a:xfrm>
            <a:off x="5651500" y="3068637"/>
            <a:ext cx="504825" cy="792162"/>
          </a:xfrm>
          <a:prstGeom prst="downArrow">
            <a:avLst>
              <a:gd fmla="val 14717"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500" name="Google Shape;1500;p170"/>
          <p:cNvSpPr txBox="1"/>
          <p:nvPr/>
        </p:nvSpPr>
        <p:spPr>
          <a:xfrm>
            <a:off x="409575" y="23812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a:t>
            </a:r>
            <a:endParaRPr b="0" i="0" sz="1400" u="none" cap="none" strike="noStrike">
              <a:solidFill>
                <a:srgbClr val="000000"/>
              </a:solidFill>
              <a:latin typeface="Arial"/>
              <a:ea typeface="Arial"/>
              <a:cs typeface="Arial"/>
              <a:sym typeface="Arial"/>
            </a:endParaRPr>
          </a:p>
        </p:txBody>
      </p:sp>
      <p:sp>
        <p:nvSpPr>
          <p:cNvPr id="1501" name="Google Shape;1501;p17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02" name="Google Shape;1502;p170"/>
          <p:cNvSpPr txBox="1"/>
          <p:nvPr>
            <p:ph idx="11" type="ftr"/>
          </p:nvPr>
        </p:nvSpPr>
        <p:spPr>
          <a:xfrm>
            <a:off x="1576754" y="5877951"/>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71"/>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1508" name="Google Shape;1508;p17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509" name="Google Shape;1509;p171"/>
          <p:cNvSpPr txBox="1"/>
          <p:nvPr/>
        </p:nvSpPr>
        <p:spPr>
          <a:xfrm>
            <a:off x="179387" y="285750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pic>
        <p:nvPicPr>
          <p:cNvPr id="1510" name="Google Shape;1510;p171"/>
          <p:cNvPicPr preferRelativeResize="0"/>
          <p:nvPr/>
        </p:nvPicPr>
        <p:blipFill rotWithShape="1">
          <a:blip r:embed="rId4">
            <a:alphaModFix/>
          </a:blip>
          <a:srcRect b="0" l="0" r="0" t="0"/>
          <a:stretch/>
        </p:blipFill>
        <p:spPr>
          <a:xfrm>
            <a:off x="5076825" y="1420812"/>
            <a:ext cx="2143125" cy="1228725"/>
          </a:xfrm>
          <a:prstGeom prst="rect">
            <a:avLst/>
          </a:prstGeom>
          <a:noFill/>
          <a:ln>
            <a:noFill/>
          </a:ln>
        </p:spPr>
      </p:pic>
      <p:pic>
        <p:nvPicPr>
          <p:cNvPr id="1511" name="Google Shape;1511;p171"/>
          <p:cNvPicPr preferRelativeResize="0"/>
          <p:nvPr/>
        </p:nvPicPr>
        <p:blipFill rotWithShape="1">
          <a:blip r:embed="rId5">
            <a:alphaModFix/>
          </a:blip>
          <a:srcRect b="0" l="0" r="0" t="0"/>
          <a:stretch/>
        </p:blipFill>
        <p:spPr>
          <a:xfrm>
            <a:off x="5133975" y="3970337"/>
            <a:ext cx="2028825" cy="1362075"/>
          </a:xfrm>
          <a:prstGeom prst="rect">
            <a:avLst/>
          </a:prstGeom>
          <a:noFill/>
          <a:ln>
            <a:noFill/>
          </a:ln>
        </p:spPr>
      </p:pic>
      <p:sp>
        <p:nvSpPr>
          <p:cNvPr id="1512" name="Google Shape;1512;p171"/>
          <p:cNvSpPr/>
          <p:nvPr/>
        </p:nvSpPr>
        <p:spPr>
          <a:xfrm>
            <a:off x="5867400" y="2857500"/>
            <a:ext cx="433387" cy="909637"/>
          </a:xfrm>
          <a:prstGeom prst="downArrow">
            <a:avLst>
              <a:gd fmla="val 1645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513" name="Google Shape;1513;p17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14" name="Google Shape;1514;p171"/>
          <p:cNvSpPr txBox="1"/>
          <p:nvPr>
            <p:ph idx="11" type="ftr"/>
          </p:nvPr>
        </p:nvSpPr>
        <p:spPr>
          <a:xfrm>
            <a:off x="1409700" y="582168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7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1520" name="Google Shape;1520;p17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521" name="Google Shape;1521;p172"/>
          <p:cNvSpPr txBox="1"/>
          <p:nvPr/>
        </p:nvSpPr>
        <p:spPr>
          <a:xfrm>
            <a:off x="107950" y="25463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date</a:t>
            </a:r>
            <a:endParaRPr b="0" i="0" sz="1400" u="none" cap="none" strike="noStrike">
              <a:solidFill>
                <a:srgbClr val="000000"/>
              </a:solidFill>
              <a:latin typeface="Arial"/>
              <a:ea typeface="Arial"/>
              <a:cs typeface="Arial"/>
              <a:sym typeface="Arial"/>
            </a:endParaRPr>
          </a:p>
        </p:txBody>
      </p:sp>
      <p:pic>
        <p:nvPicPr>
          <p:cNvPr id="1522" name="Google Shape;1522;p172"/>
          <p:cNvPicPr preferRelativeResize="0"/>
          <p:nvPr/>
        </p:nvPicPr>
        <p:blipFill rotWithShape="1">
          <a:blip r:embed="rId4">
            <a:alphaModFix/>
          </a:blip>
          <a:srcRect b="0" l="0" r="0" t="0"/>
          <a:stretch/>
        </p:blipFill>
        <p:spPr>
          <a:xfrm>
            <a:off x="5351462" y="1355725"/>
            <a:ext cx="2028825" cy="1362075"/>
          </a:xfrm>
          <a:prstGeom prst="rect">
            <a:avLst/>
          </a:prstGeom>
          <a:noFill/>
          <a:ln>
            <a:noFill/>
          </a:ln>
        </p:spPr>
      </p:pic>
      <p:pic>
        <p:nvPicPr>
          <p:cNvPr id="1523" name="Google Shape;1523;p172"/>
          <p:cNvPicPr preferRelativeResize="0"/>
          <p:nvPr/>
        </p:nvPicPr>
        <p:blipFill rotWithShape="1">
          <a:blip r:embed="rId5">
            <a:alphaModFix/>
          </a:blip>
          <a:srcRect b="0" l="0" r="0" t="0"/>
          <a:stretch/>
        </p:blipFill>
        <p:spPr>
          <a:xfrm>
            <a:off x="5362575" y="4181475"/>
            <a:ext cx="2105025" cy="1400175"/>
          </a:xfrm>
          <a:prstGeom prst="rect">
            <a:avLst/>
          </a:prstGeom>
          <a:noFill/>
          <a:ln>
            <a:noFill/>
          </a:ln>
        </p:spPr>
      </p:pic>
      <p:sp>
        <p:nvSpPr>
          <p:cNvPr id="1524" name="Google Shape;1524;p172"/>
          <p:cNvSpPr/>
          <p:nvPr/>
        </p:nvSpPr>
        <p:spPr>
          <a:xfrm>
            <a:off x="6019800" y="2997200"/>
            <a:ext cx="496887" cy="792162"/>
          </a:xfrm>
          <a:prstGeom prst="downArrow">
            <a:avLst>
              <a:gd fmla="val 14826"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525" name="Google Shape;1525;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26" name="Google Shape;1526;p172"/>
          <p:cNvSpPr txBox="1"/>
          <p:nvPr>
            <p:ph idx="11" type="ftr"/>
          </p:nvPr>
        </p:nvSpPr>
        <p:spPr>
          <a:xfrm>
            <a:off x="946150" y="57912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7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Criar uma Tabela</a:t>
            </a:r>
            <a:endParaRPr b="0" i="0" sz="4400" u="none" cap="none" strike="noStrike">
              <a:solidFill>
                <a:schemeClr val="dk1"/>
              </a:solidFill>
              <a:latin typeface="Arial"/>
              <a:ea typeface="Arial"/>
              <a:cs typeface="Arial"/>
              <a:sym typeface="Arial"/>
            </a:endParaRPr>
          </a:p>
        </p:txBody>
      </p:sp>
      <p:pic>
        <p:nvPicPr>
          <p:cNvPr id="1532" name="Google Shape;1532;p173"/>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533" name="Google Shape;1533;p173"/>
          <p:cNvPicPr preferRelativeResize="0"/>
          <p:nvPr/>
        </p:nvPicPr>
        <p:blipFill rotWithShape="1">
          <a:blip r:embed="rId4">
            <a:alphaModFix/>
          </a:blip>
          <a:srcRect b="0" l="0" r="0" t="0"/>
          <a:stretch/>
        </p:blipFill>
        <p:spPr>
          <a:xfrm>
            <a:off x="5364162" y="2198687"/>
            <a:ext cx="3127375" cy="930275"/>
          </a:xfrm>
          <a:prstGeom prst="rect">
            <a:avLst/>
          </a:prstGeom>
          <a:noFill/>
          <a:ln>
            <a:noFill/>
          </a:ln>
        </p:spPr>
      </p:pic>
      <p:sp>
        <p:nvSpPr>
          <p:cNvPr id="1534" name="Google Shape;1534;p173"/>
          <p:cNvSpPr txBox="1"/>
          <p:nvPr/>
        </p:nvSpPr>
        <p:spPr>
          <a:xfrm>
            <a:off x="107950" y="2703512"/>
            <a:ext cx="5400675"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cd_teste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teste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535" name="Google Shape;1535;p1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36" name="Google Shape;1536;p173"/>
          <p:cNvSpPr txBox="1"/>
          <p:nvPr>
            <p:ph idx="11" type="ftr"/>
          </p:nvPr>
        </p:nvSpPr>
        <p:spPr>
          <a:xfrm>
            <a:off x="1253197" y="559466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7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uma Tabela</a:t>
            </a:r>
            <a:endParaRPr b="0" i="0" sz="4400" u="none" cap="none" strike="noStrike">
              <a:solidFill>
                <a:schemeClr val="dk1"/>
              </a:solidFill>
              <a:latin typeface="Arial"/>
              <a:ea typeface="Arial"/>
              <a:cs typeface="Arial"/>
              <a:sym typeface="Arial"/>
            </a:endParaRPr>
          </a:p>
        </p:txBody>
      </p:sp>
      <p:pic>
        <p:nvPicPr>
          <p:cNvPr id="1542" name="Google Shape;1542;p17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543" name="Google Shape;1543;p174"/>
          <p:cNvSpPr txBox="1"/>
          <p:nvPr/>
        </p:nvSpPr>
        <p:spPr>
          <a:xfrm>
            <a:off x="539750" y="2852737"/>
            <a:ext cx="24415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p:txBody>
      </p:sp>
      <p:pic>
        <p:nvPicPr>
          <p:cNvPr id="1544" name="Google Shape;1544;p174"/>
          <p:cNvPicPr preferRelativeResize="0"/>
          <p:nvPr/>
        </p:nvPicPr>
        <p:blipFill rotWithShape="1">
          <a:blip r:embed="rId4">
            <a:alphaModFix/>
          </a:blip>
          <a:srcRect b="0" l="0" r="0" t="0"/>
          <a:stretch/>
        </p:blipFill>
        <p:spPr>
          <a:xfrm>
            <a:off x="4356100" y="1862137"/>
            <a:ext cx="3776662" cy="2214562"/>
          </a:xfrm>
          <a:prstGeom prst="rect">
            <a:avLst/>
          </a:prstGeom>
          <a:noFill/>
          <a:ln>
            <a:noFill/>
          </a:ln>
        </p:spPr>
      </p:pic>
      <p:sp>
        <p:nvSpPr>
          <p:cNvPr id="1545" name="Google Shape;1545;p1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46" name="Google Shape;1546;p1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7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552" name="Google Shape;1552;p17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553" name="Google Shape;1553;p175"/>
          <p:cNvPicPr preferRelativeResize="0"/>
          <p:nvPr/>
        </p:nvPicPr>
        <p:blipFill rotWithShape="1">
          <a:blip r:embed="rId4">
            <a:alphaModFix/>
          </a:blip>
          <a:srcRect b="0" l="0" r="0" t="0"/>
          <a:stretch/>
        </p:blipFill>
        <p:spPr>
          <a:xfrm>
            <a:off x="2005012" y="1700212"/>
            <a:ext cx="5133975" cy="4086225"/>
          </a:xfrm>
          <a:prstGeom prst="rect">
            <a:avLst/>
          </a:prstGeom>
          <a:noFill/>
          <a:ln>
            <a:noFill/>
          </a:ln>
        </p:spPr>
      </p:pic>
      <p:sp>
        <p:nvSpPr>
          <p:cNvPr id="1554" name="Google Shape;1554;p17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55" name="Google Shape;1555;p175"/>
          <p:cNvSpPr txBox="1"/>
          <p:nvPr>
            <p:ph idx="11" type="ftr"/>
          </p:nvPr>
        </p:nvSpPr>
        <p:spPr>
          <a:xfrm>
            <a:off x="774895" y="6080003"/>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7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561" name="Google Shape;1561;p17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562" name="Google Shape;1562;p176"/>
          <p:cNvPicPr preferRelativeResize="0"/>
          <p:nvPr/>
        </p:nvPicPr>
        <p:blipFill rotWithShape="1">
          <a:blip r:embed="rId4">
            <a:alphaModFix/>
          </a:blip>
          <a:srcRect b="0" l="0" r="0" t="0"/>
          <a:stretch/>
        </p:blipFill>
        <p:spPr>
          <a:xfrm>
            <a:off x="179387" y="1700212"/>
            <a:ext cx="8382000" cy="4305300"/>
          </a:xfrm>
          <a:prstGeom prst="rect">
            <a:avLst/>
          </a:prstGeom>
          <a:noFill/>
          <a:ln>
            <a:noFill/>
          </a:ln>
        </p:spPr>
      </p:pic>
      <p:sp>
        <p:nvSpPr>
          <p:cNvPr id="1563" name="Google Shape;1563;p17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64" name="Google Shape;1564;p176"/>
          <p:cNvSpPr txBox="1"/>
          <p:nvPr>
            <p:ph idx="11" type="ftr"/>
          </p:nvPr>
        </p:nvSpPr>
        <p:spPr>
          <a:xfrm>
            <a:off x="179387"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77"/>
          <p:cNvSpPr txBox="1"/>
          <p:nvPr>
            <p:ph type="ctrTitle"/>
          </p:nvPr>
        </p:nvSpPr>
        <p:spPr>
          <a:xfrm>
            <a:off x="3665537" y="2349500"/>
            <a:ext cx="38163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Álgebra Relacional</a:t>
            </a:r>
            <a:endParaRPr/>
          </a:p>
        </p:txBody>
      </p:sp>
      <p:pic>
        <p:nvPicPr>
          <p:cNvPr id="1570" name="Google Shape;1570;p17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71" name="Google Shape;1571;p17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72" name="Google Shape;1572;p177"/>
          <p:cNvSpPr txBox="1"/>
          <p:nvPr>
            <p:ph idx="11" type="ftr"/>
          </p:nvPr>
        </p:nvSpPr>
        <p:spPr>
          <a:xfrm>
            <a:off x="1409700"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78"/>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
        <p:nvSpPr>
          <p:cNvPr id="1578" name="Google Shape;1578;p178"/>
          <p:cNvSpPr txBox="1"/>
          <p:nvPr>
            <p:ph idx="1" type="body"/>
          </p:nvPr>
        </p:nvSpPr>
        <p:spPr>
          <a:xfrm>
            <a:off x="228600" y="1447800"/>
            <a:ext cx="8726487" cy="51054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2400"/>
              <a:buFont typeface="Noto Sans Symbols"/>
              <a:buChar char="■"/>
            </a:pPr>
            <a:r>
              <a:rPr b="0" i="0" lang="en-US" sz="3200" u="none">
                <a:solidFill>
                  <a:schemeClr val="dk1"/>
                </a:solidFill>
                <a:latin typeface="Arial"/>
                <a:ea typeface="Arial"/>
                <a:cs typeface="Arial"/>
                <a:sym typeface="Arial"/>
              </a:rPr>
              <a:t>Podem ser agrupadas em duas categorias:</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Relacionais: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Seleção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Projeção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Junção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Divisão</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Tradicionais: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União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Interseção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Diferença</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Produto Cartesiano</a:t>
            </a:r>
            <a:endParaRPr/>
          </a:p>
          <a:p>
            <a:pPr indent="-228600" lvl="0" marL="342900" rtl="0" algn="l">
              <a:lnSpc>
                <a:spcPct val="100000"/>
              </a:lnSpc>
              <a:spcBef>
                <a:spcPts val="480"/>
              </a:spcBef>
              <a:spcAft>
                <a:spcPts val="0"/>
              </a:spcAft>
              <a:buSzPts val="1800"/>
              <a:buNone/>
            </a:pPr>
            <a:r>
              <a:t/>
            </a:r>
            <a:endParaRPr b="0" i="0" sz="2400" u="none">
              <a:solidFill>
                <a:srgbClr val="FF0000"/>
              </a:solidFill>
              <a:latin typeface="Arial"/>
              <a:ea typeface="Arial"/>
              <a:cs typeface="Arial"/>
              <a:sym typeface="Arial"/>
            </a:endParaRPr>
          </a:p>
        </p:txBody>
      </p:sp>
      <p:pic>
        <p:nvPicPr>
          <p:cNvPr id="1579" name="Google Shape;1579;p178"/>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580" name="Google Shape;1580;p17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81" name="Google Shape;1581;p178"/>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79"/>
          <p:cNvSpPr txBox="1"/>
          <p:nvPr>
            <p:ph type="ctrTitle"/>
          </p:nvPr>
        </p:nvSpPr>
        <p:spPr>
          <a:xfrm>
            <a:off x="3665537" y="2349500"/>
            <a:ext cx="4938712"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Operadores Relacionais</a:t>
            </a:r>
            <a:endParaRPr/>
          </a:p>
        </p:txBody>
      </p:sp>
      <p:pic>
        <p:nvPicPr>
          <p:cNvPr id="1587" name="Google Shape;1587;p17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88" name="Google Shape;1588;p17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89" name="Google Shape;1589;p1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2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1018" name="Google Shape;1018;p126"/>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1019" name="Google Shape;1019;p126"/>
          <p:cNvSpPr/>
          <p:nvPr/>
        </p:nvSpPr>
        <p:spPr>
          <a:xfrm>
            <a:off x="11430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20" name="Google Shape;1020;p126"/>
          <p:cNvSpPr/>
          <p:nvPr/>
        </p:nvSpPr>
        <p:spPr>
          <a:xfrm>
            <a:off x="3505200" y="2778125"/>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21" name="Google Shape;1021;p126"/>
          <p:cNvSpPr/>
          <p:nvPr/>
        </p:nvSpPr>
        <p:spPr>
          <a:xfrm>
            <a:off x="58674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22" name="Google Shape;1022;p126"/>
          <p:cNvSpPr/>
          <p:nvPr/>
        </p:nvSpPr>
        <p:spPr>
          <a:xfrm>
            <a:off x="3581400" y="3214688"/>
            <a:ext cx="1219200" cy="595312"/>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1023" name="Google Shape;1023;p126"/>
          <p:cNvSpPr/>
          <p:nvPr/>
        </p:nvSpPr>
        <p:spPr>
          <a:xfrm>
            <a:off x="1200150" y="3413125"/>
            <a:ext cx="11430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1024" name="Google Shape;1024;p126"/>
          <p:cNvSpPr/>
          <p:nvPr/>
        </p:nvSpPr>
        <p:spPr>
          <a:xfrm>
            <a:off x="5943600" y="3413125"/>
            <a:ext cx="12192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1025" name="Google Shape;1025;p126"/>
          <p:cNvSpPr/>
          <p:nvPr/>
        </p:nvSpPr>
        <p:spPr>
          <a:xfrm>
            <a:off x="4038600" y="412750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26" name="Google Shape;1026;p126"/>
          <p:cNvSpPr/>
          <p:nvPr/>
        </p:nvSpPr>
        <p:spPr>
          <a:xfrm>
            <a:off x="3200400" y="4841875"/>
            <a:ext cx="2133600" cy="12700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1027" name="Google Shape;1027;p126"/>
          <p:cNvSpPr/>
          <p:nvPr/>
        </p:nvSpPr>
        <p:spPr>
          <a:xfrm>
            <a:off x="3371850" y="619125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1028" name="Google Shape;1028;p126"/>
          <p:cNvSpPr/>
          <p:nvPr/>
        </p:nvSpPr>
        <p:spPr>
          <a:xfrm>
            <a:off x="3352800" y="539750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1029" name="Google Shape;1029;p126"/>
          <p:cNvSpPr/>
          <p:nvPr/>
        </p:nvSpPr>
        <p:spPr>
          <a:xfrm rot="1971374">
            <a:off x="5410200" y="428625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30" name="Google Shape;1030;p126"/>
          <p:cNvSpPr/>
          <p:nvPr/>
        </p:nvSpPr>
        <p:spPr>
          <a:xfrm rot="-2141038">
            <a:off x="2667000" y="4302125"/>
            <a:ext cx="457200" cy="539750"/>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1031" name="Google Shape;1031;p126"/>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032" name="Google Shape;1032;p126"/>
          <p:cNvSpPr txBox="1"/>
          <p:nvPr/>
        </p:nvSpPr>
        <p:spPr>
          <a:xfrm>
            <a:off x="179388" y="2047876"/>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1033" name="Google Shape;1033;p126"/>
          <p:cNvPicPr preferRelativeResize="0"/>
          <p:nvPr/>
        </p:nvPicPr>
        <p:blipFill rotWithShape="1">
          <a:blip r:embed="rId4">
            <a:alphaModFix/>
          </a:blip>
          <a:srcRect b="0" l="0" r="0" t="0"/>
          <a:stretch/>
        </p:blipFill>
        <p:spPr>
          <a:xfrm>
            <a:off x="5238753" y="1249255"/>
            <a:ext cx="3849250" cy="1187700"/>
          </a:xfrm>
          <a:prstGeom prst="rect">
            <a:avLst/>
          </a:prstGeom>
          <a:noFill/>
          <a:ln>
            <a:noFill/>
          </a:ln>
        </p:spPr>
      </p:pic>
      <p:sp>
        <p:nvSpPr>
          <p:cNvPr id="1034" name="Google Shape;1034;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pic>
        <p:nvPicPr>
          <p:cNvPr id="1035" name="Google Shape;1035;p126"/>
          <p:cNvPicPr preferRelativeResize="0"/>
          <p:nvPr/>
        </p:nvPicPr>
        <p:blipFill rotWithShape="1">
          <a:blip r:embed="rId5">
            <a:alphaModFix/>
          </a:blip>
          <a:srcRect b="0" l="0" r="0" t="0"/>
          <a:stretch/>
        </p:blipFill>
        <p:spPr>
          <a:xfrm>
            <a:off x="6984214" y="4426712"/>
            <a:ext cx="1702586" cy="1892500"/>
          </a:xfrm>
          <a:prstGeom prst="rect">
            <a:avLst/>
          </a:prstGeom>
          <a:noFill/>
          <a:ln>
            <a:noFill/>
          </a:ln>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80"/>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sp>
        <p:nvSpPr>
          <p:cNvPr id="1595" name="Google Shape;1595;p180"/>
          <p:cNvSpPr txBox="1"/>
          <p:nvPr>
            <p:ph idx="1" type="body"/>
          </p:nvPr>
        </p:nvSpPr>
        <p:spPr>
          <a:xfrm>
            <a:off x="107950" y="1125537"/>
            <a:ext cx="8915400" cy="30956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σ (</a:t>
            </a:r>
            <a:r>
              <a:rPr b="0" i="0" lang="en-US" sz="2000" u="none">
                <a:solidFill>
                  <a:srgbClr val="1818FF"/>
                </a:solidFill>
                <a:latin typeface="Arial"/>
                <a:ea typeface="Arial"/>
                <a:cs typeface="Arial"/>
                <a:sym typeface="Arial"/>
              </a:rPr>
              <a:t>sigma</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Extrai tuplas específicas de uma relação específica.</a:t>
            </a:r>
            <a:endParaRPr/>
          </a:p>
          <a:p>
            <a:pPr indent="-285750" lvl="1" marL="742950" rtl="0" algn="just">
              <a:lnSpc>
                <a:spcPct val="100000"/>
              </a:lnSpc>
              <a:spcBef>
                <a:spcPts val="400"/>
              </a:spcBef>
              <a:spcAft>
                <a:spcPts val="0"/>
              </a:spcAft>
              <a:buClr>
                <a:schemeClr val="accent2"/>
              </a:buClr>
              <a:buSzPts val="1600"/>
              <a:buFont typeface="Noto Sans Symbols"/>
              <a:buChar char="◻"/>
            </a:pPr>
            <a:r>
              <a:rPr b="1" i="0" lang="en-US" sz="2000" u="none">
                <a:solidFill>
                  <a:schemeClr val="dk1"/>
                </a:solidFill>
                <a:latin typeface="Arial"/>
                <a:ea typeface="Arial"/>
                <a:cs typeface="Arial"/>
                <a:sym typeface="Arial"/>
              </a:rPr>
              <a:t>Select * from tb_livro</a:t>
            </a:r>
            <a:endParaRPr/>
          </a:p>
        </p:txBody>
      </p:sp>
      <p:pic>
        <p:nvPicPr>
          <p:cNvPr id="1596" name="Google Shape;1596;p180"/>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597" name="Google Shape;1597;p180"/>
          <p:cNvPicPr preferRelativeResize="0"/>
          <p:nvPr/>
        </p:nvPicPr>
        <p:blipFill rotWithShape="1">
          <a:blip r:embed="rId4">
            <a:alphaModFix/>
          </a:blip>
          <a:srcRect b="0" l="0" r="0" t="0"/>
          <a:stretch/>
        </p:blipFill>
        <p:spPr>
          <a:xfrm>
            <a:off x="1468437" y="2854325"/>
            <a:ext cx="5983287" cy="3402012"/>
          </a:xfrm>
          <a:prstGeom prst="rect">
            <a:avLst/>
          </a:prstGeom>
          <a:noFill/>
          <a:ln>
            <a:noFill/>
          </a:ln>
        </p:spPr>
      </p:pic>
      <p:sp>
        <p:nvSpPr>
          <p:cNvPr id="1598" name="Google Shape;1598;p18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99" name="Google Shape;1599;p1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81"/>
          <p:cNvSpPr txBox="1"/>
          <p:nvPr>
            <p:ph idx="1" type="body"/>
          </p:nvPr>
        </p:nvSpPr>
        <p:spPr>
          <a:xfrm>
            <a:off x="107950" y="1268412"/>
            <a:ext cx="8915400"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p:txBody>
      </p:sp>
      <p:sp>
        <p:nvSpPr>
          <p:cNvPr id="1605" name="Google Shape;1605;p181"/>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606" name="Google Shape;1606;p181"/>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607" name="Google Shape;1607;p18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608" name="Google Shape;1608;p181"/>
          <p:cNvPicPr preferRelativeResize="0"/>
          <p:nvPr/>
        </p:nvPicPr>
        <p:blipFill rotWithShape="1">
          <a:blip r:embed="rId4">
            <a:alphaModFix/>
          </a:blip>
          <a:srcRect b="0" l="0" r="0" t="0"/>
          <a:stretch/>
        </p:blipFill>
        <p:spPr>
          <a:xfrm>
            <a:off x="611187" y="2162175"/>
            <a:ext cx="7367587" cy="2200275"/>
          </a:xfrm>
          <a:prstGeom prst="rect">
            <a:avLst/>
          </a:prstGeom>
          <a:noFill/>
          <a:ln>
            <a:noFill/>
          </a:ln>
        </p:spPr>
      </p:pic>
      <p:cxnSp>
        <p:nvCxnSpPr>
          <p:cNvPr id="1609" name="Google Shape;1609;p181"/>
          <p:cNvCxnSpPr/>
          <p:nvPr/>
        </p:nvCxnSpPr>
        <p:spPr>
          <a:xfrm flipH="1">
            <a:off x="2843212" y="1484312"/>
            <a:ext cx="936625" cy="677862"/>
          </a:xfrm>
          <a:prstGeom prst="straightConnector1">
            <a:avLst/>
          </a:prstGeom>
          <a:noFill/>
          <a:ln cap="flat" cmpd="sng" w="25400">
            <a:solidFill>
              <a:schemeClr val="lt2"/>
            </a:solidFill>
            <a:prstDash val="solid"/>
            <a:miter lim="800000"/>
            <a:headEnd len="sm" w="sm" type="none"/>
            <a:tailEnd len="med" w="med" type="triangle"/>
          </a:ln>
        </p:spPr>
      </p:cxnSp>
      <p:sp>
        <p:nvSpPr>
          <p:cNvPr id="1610" name="Google Shape;1610;p18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11" name="Google Shape;1611;p1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82"/>
          <p:cNvSpPr txBox="1"/>
          <p:nvPr>
            <p:ph idx="1" type="body"/>
          </p:nvPr>
        </p:nvSpPr>
        <p:spPr>
          <a:xfrm>
            <a:off x="254000" y="1308100"/>
            <a:ext cx="8893175" cy="24479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0" i="0" lang="en-US" sz="2000" u="none">
                <a:solidFill>
                  <a:srgbClr val="1818FF"/>
                </a:solidFill>
                <a:latin typeface="Arial"/>
                <a:ea typeface="Arial"/>
                <a:cs typeface="Arial"/>
                <a:sym typeface="Arial"/>
              </a:rPr>
              <a:t>Project</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5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Símbolo </a:t>
            </a:r>
            <a:r>
              <a:rPr b="0" i="0" lang="en-US" sz="2800" u="none">
                <a:solidFill>
                  <a:schemeClr val="dk1"/>
                </a:solidFill>
                <a:latin typeface="Arial"/>
                <a:ea typeface="Arial"/>
                <a:cs typeface="Arial"/>
                <a:sym typeface="Arial"/>
              </a:rPr>
              <a:t>π</a:t>
            </a:r>
            <a:r>
              <a:rPr b="0" i="0" lang="en-US" sz="1800" u="none">
                <a:solidFill>
                  <a:schemeClr val="dk1"/>
                </a:solidFill>
                <a:latin typeface="Arial"/>
                <a:ea typeface="Arial"/>
                <a:cs typeface="Arial"/>
                <a:sym typeface="Arial"/>
              </a:rPr>
              <a:t> (</a:t>
            </a:r>
            <a:r>
              <a:rPr b="0" i="0" lang="en-US" sz="1800" u="none">
                <a:solidFill>
                  <a:srgbClr val="1818FF"/>
                </a:solidFill>
                <a:latin typeface="Arial"/>
                <a:ea typeface="Arial"/>
                <a:cs typeface="Arial"/>
                <a:sym typeface="Arial"/>
              </a:rPr>
              <a:t>p</a:t>
            </a:r>
            <a:r>
              <a:rPr b="0" i="0" lang="en-US" sz="1800" u="none">
                <a:solidFill>
                  <a:schemeClr val="dk1"/>
                </a:solidFill>
                <a:latin typeface="Arial"/>
                <a:ea typeface="Arial"/>
                <a:cs typeface="Arial"/>
                <a:sym typeface="Arial"/>
              </a:rPr>
              <a:t>i).</a:t>
            </a:r>
            <a:endParaRPr/>
          </a:p>
          <a:p>
            <a:pPr indent="-285750" lvl="1" marL="742950" rtl="0" algn="just">
              <a:lnSpc>
                <a:spcPct val="100000"/>
              </a:lnSpc>
              <a:spcBef>
                <a:spcPts val="3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Extrai determinadas colunas de uma tabela e descarta outras.</a:t>
            </a:r>
            <a:endParaRPr/>
          </a:p>
          <a:p>
            <a:pPr indent="-285750" lvl="1" marL="742950" rtl="0" algn="just">
              <a:lnSpc>
                <a:spcPct val="100000"/>
              </a:lnSpc>
              <a:spcBef>
                <a:spcPts val="360"/>
              </a:spcBef>
              <a:spcAft>
                <a:spcPts val="0"/>
              </a:spcAft>
              <a:buClr>
                <a:schemeClr val="accent2"/>
              </a:buClr>
              <a:buSzPts val="1440"/>
              <a:buFont typeface="Noto Sans Symbols"/>
              <a:buChar char="◻"/>
            </a:pPr>
            <a:r>
              <a:rPr b="1" i="0" lang="en-US" sz="1800" u="none">
                <a:solidFill>
                  <a:schemeClr val="dk1"/>
                </a:solidFill>
                <a:latin typeface="Arial"/>
                <a:ea typeface="Arial"/>
                <a:cs typeface="Arial"/>
                <a:sym typeface="Arial"/>
              </a:rPr>
              <a:t>Select isbn, titulo from tb_livro</a:t>
            </a:r>
            <a:endParaRPr/>
          </a:p>
        </p:txBody>
      </p:sp>
      <p:sp>
        <p:nvSpPr>
          <p:cNvPr id="1617" name="Google Shape;1617;p182"/>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618" name="Google Shape;1618;p182"/>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619" name="Google Shape;1619;p182"/>
          <p:cNvPicPr preferRelativeResize="0"/>
          <p:nvPr/>
        </p:nvPicPr>
        <p:blipFill rotWithShape="1">
          <a:blip r:embed="rId4">
            <a:alphaModFix/>
          </a:blip>
          <a:srcRect b="0" l="0" r="0" t="0"/>
          <a:stretch/>
        </p:blipFill>
        <p:spPr>
          <a:xfrm>
            <a:off x="1263650" y="3070225"/>
            <a:ext cx="5289550" cy="3187700"/>
          </a:xfrm>
          <a:prstGeom prst="rect">
            <a:avLst/>
          </a:prstGeom>
          <a:noFill/>
          <a:ln>
            <a:noFill/>
          </a:ln>
        </p:spPr>
      </p:pic>
      <p:sp>
        <p:nvSpPr>
          <p:cNvPr id="1620" name="Google Shape;1620;p18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21" name="Google Shape;1621;p182"/>
          <p:cNvSpPr txBox="1"/>
          <p:nvPr>
            <p:ph idx="11" type="ftr"/>
          </p:nvPr>
        </p:nvSpPr>
        <p:spPr>
          <a:xfrm>
            <a:off x="746125"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83"/>
          <p:cNvSpPr txBox="1"/>
          <p:nvPr>
            <p:ph idx="1" type="body"/>
          </p:nvPr>
        </p:nvSpPr>
        <p:spPr>
          <a:xfrm>
            <a:off x="142875" y="1196975"/>
            <a:ext cx="8893175"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Project</a:t>
            </a:r>
            <a:r>
              <a:rPr b="0" i="0" lang="en-US" sz="2400" u="none">
                <a:solidFill>
                  <a:schemeClr val="dk1"/>
                </a:solidFill>
                <a:latin typeface="Arial"/>
                <a:ea typeface="Arial"/>
                <a:cs typeface="Arial"/>
                <a:sym typeface="Arial"/>
              </a:rPr>
              <a:t>:</a:t>
            </a:r>
            <a:endParaRPr/>
          </a:p>
        </p:txBody>
      </p:sp>
      <p:sp>
        <p:nvSpPr>
          <p:cNvPr id="1627" name="Google Shape;1627;p183"/>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628" name="Google Shape;1628;p183"/>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629" name="Google Shape;1629;p183"/>
          <p:cNvPicPr preferRelativeResize="0"/>
          <p:nvPr/>
        </p:nvPicPr>
        <p:blipFill rotWithShape="1">
          <a:blip r:embed="rId4">
            <a:alphaModFix/>
          </a:blip>
          <a:srcRect b="0" l="0" r="0" t="0"/>
          <a:stretch/>
        </p:blipFill>
        <p:spPr>
          <a:xfrm>
            <a:off x="171450" y="1844675"/>
            <a:ext cx="4905375" cy="2033587"/>
          </a:xfrm>
          <a:prstGeom prst="rect">
            <a:avLst/>
          </a:prstGeom>
          <a:noFill/>
          <a:ln>
            <a:noFill/>
          </a:ln>
        </p:spPr>
      </p:pic>
      <p:pic>
        <p:nvPicPr>
          <p:cNvPr id="1630" name="Google Shape;1630;p183"/>
          <p:cNvPicPr preferRelativeResize="0"/>
          <p:nvPr/>
        </p:nvPicPr>
        <p:blipFill rotWithShape="1">
          <a:blip r:embed="rId5">
            <a:alphaModFix/>
          </a:blip>
          <a:srcRect b="0" l="0" r="0" t="0"/>
          <a:stretch/>
        </p:blipFill>
        <p:spPr>
          <a:xfrm>
            <a:off x="5461000" y="3870325"/>
            <a:ext cx="3379787" cy="2036762"/>
          </a:xfrm>
          <a:prstGeom prst="rect">
            <a:avLst/>
          </a:prstGeom>
          <a:noFill/>
          <a:ln>
            <a:noFill/>
          </a:ln>
        </p:spPr>
      </p:pic>
      <p:cxnSp>
        <p:nvCxnSpPr>
          <p:cNvPr id="1631" name="Google Shape;1631;p183"/>
          <p:cNvCxnSpPr/>
          <p:nvPr/>
        </p:nvCxnSpPr>
        <p:spPr>
          <a:xfrm>
            <a:off x="1908175" y="4044950"/>
            <a:ext cx="3197225" cy="608012"/>
          </a:xfrm>
          <a:prstGeom prst="straightConnector1">
            <a:avLst/>
          </a:prstGeom>
          <a:noFill/>
          <a:ln cap="flat" cmpd="sng" w="25400">
            <a:solidFill>
              <a:schemeClr val="lt2"/>
            </a:solidFill>
            <a:prstDash val="solid"/>
            <a:miter lim="800000"/>
            <a:headEnd len="sm" w="sm" type="none"/>
            <a:tailEnd len="med" w="med" type="triangle"/>
          </a:ln>
        </p:spPr>
      </p:cxnSp>
      <p:sp>
        <p:nvSpPr>
          <p:cNvPr id="1632" name="Google Shape;1632;p18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33" name="Google Shape;1633;p183"/>
          <p:cNvSpPr txBox="1"/>
          <p:nvPr>
            <p:ph idx="11" type="ftr"/>
          </p:nvPr>
        </p:nvSpPr>
        <p:spPr>
          <a:xfrm>
            <a:off x="943708" y="62507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84"/>
          <p:cNvSpPr txBox="1"/>
          <p:nvPr>
            <p:ph idx="1" type="body"/>
          </p:nvPr>
        </p:nvSpPr>
        <p:spPr>
          <a:xfrm>
            <a:off x="80962" y="1125537"/>
            <a:ext cx="5211762" cy="54721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JOIN</a:t>
            </a:r>
            <a:r>
              <a:rPr b="0" i="0" lang="en-US" sz="2400" u="none">
                <a:solidFill>
                  <a:schemeClr val="dk1"/>
                </a:solidFill>
                <a:latin typeface="Arial"/>
                <a:ea typeface="Arial"/>
                <a:cs typeface="Arial"/>
                <a:sym typeface="Arial"/>
              </a:rPr>
              <a:t> (INNER JOIN):</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|X|.</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Constrói uma relação a partir de duas relações específicas consistindo em todas as possibilidades de pares de tuplas concatenados, uma de cada uma das duas relações específicas, de forma que em cada par as duas tuplas satisfaçam uma condição específica.</a:t>
            </a:r>
            <a:endParaRPr/>
          </a:p>
        </p:txBody>
      </p:sp>
      <p:sp>
        <p:nvSpPr>
          <p:cNvPr id="1639" name="Google Shape;1639;p184"/>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640" name="Google Shape;1640;p184"/>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641" name="Google Shape;1641;p184"/>
          <p:cNvPicPr preferRelativeResize="0"/>
          <p:nvPr/>
        </p:nvPicPr>
        <p:blipFill rotWithShape="1">
          <a:blip r:embed="rId4">
            <a:alphaModFix/>
          </a:blip>
          <a:srcRect b="0" l="0" r="0" t="0"/>
          <a:stretch/>
        </p:blipFill>
        <p:spPr>
          <a:xfrm>
            <a:off x="5524500" y="1484312"/>
            <a:ext cx="3454400" cy="2722562"/>
          </a:xfrm>
          <a:prstGeom prst="rect">
            <a:avLst/>
          </a:prstGeom>
          <a:noFill/>
          <a:ln>
            <a:noFill/>
          </a:ln>
        </p:spPr>
      </p:pic>
      <p:sp>
        <p:nvSpPr>
          <p:cNvPr id="1642" name="Google Shape;1642;p18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43" name="Google Shape;1643;p184"/>
          <p:cNvSpPr txBox="1"/>
          <p:nvPr>
            <p:ph idx="11" type="ftr"/>
          </p:nvPr>
        </p:nvSpPr>
        <p:spPr>
          <a:xfrm>
            <a:off x="662354" y="62648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85"/>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649" name="Google Shape;1649;p185"/>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650" name="Google Shape;1650;p185"/>
          <p:cNvPicPr preferRelativeResize="0"/>
          <p:nvPr/>
        </p:nvPicPr>
        <p:blipFill rotWithShape="1">
          <a:blip r:embed="rId4">
            <a:alphaModFix/>
          </a:blip>
          <a:srcRect b="0" l="0" r="0" t="0"/>
          <a:stretch/>
        </p:blipFill>
        <p:spPr>
          <a:xfrm>
            <a:off x="179387" y="1341437"/>
            <a:ext cx="4819650" cy="2228850"/>
          </a:xfrm>
          <a:prstGeom prst="rect">
            <a:avLst/>
          </a:prstGeom>
          <a:noFill/>
          <a:ln>
            <a:noFill/>
          </a:ln>
        </p:spPr>
      </p:pic>
      <p:pic>
        <p:nvPicPr>
          <p:cNvPr id="1651" name="Google Shape;1651;p185"/>
          <p:cNvPicPr preferRelativeResize="0"/>
          <p:nvPr/>
        </p:nvPicPr>
        <p:blipFill rotWithShape="1">
          <a:blip r:embed="rId5">
            <a:alphaModFix/>
          </a:blip>
          <a:srcRect b="0" l="0" r="0" t="0"/>
          <a:stretch/>
        </p:blipFill>
        <p:spPr>
          <a:xfrm>
            <a:off x="5848350" y="1341437"/>
            <a:ext cx="3295650" cy="2000250"/>
          </a:xfrm>
          <a:prstGeom prst="rect">
            <a:avLst/>
          </a:prstGeom>
          <a:noFill/>
          <a:ln>
            <a:noFill/>
          </a:ln>
        </p:spPr>
      </p:pic>
      <p:cxnSp>
        <p:nvCxnSpPr>
          <p:cNvPr id="1652" name="Google Shape;1652;p185"/>
          <p:cNvCxnSpPr/>
          <p:nvPr/>
        </p:nvCxnSpPr>
        <p:spPr>
          <a:xfrm>
            <a:off x="5219700" y="1916112"/>
            <a:ext cx="628650" cy="73025"/>
          </a:xfrm>
          <a:prstGeom prst="straightConnector1">
            <a:avLst/>
          </a:prstGeom>
          <a:noFill/>
          <a:ln cap="flat" cmpd="sng" w="25400">
            <a:solidFill>
              <a:schemeClr val="lt2"/>
            </a:solidFill>
            <a:prstDash val="solid"/>
            <a:miter lim="800000"/>
            <a:headEnd len="sm" w="sm" type="none"/>
            <a:tailEnd len="med" w="med" type="triangle"/>
          </a:ln>
        </p:spPr>
      </p:cxnSp>
      <p:pic>
        <p:nvPicPr>
          <p:cNvPr id="1653" name="Google Shape;1653;p185"/>
          <p:cNvPicPr preferRelativeResize="0"/>
          <p:nvPr/>
        </p:nvPicPr>
        <p:blipFill rotWithShape="1">
          <a:blip r:embed="rId6">
            <a:alphaModFix/>
          </a:blip>
          <a:srcRect b="0" l="0" r="0" t="0"/>
          <a:stretch/>
        </p:blipFill>
        <p:spPr>
          <a:xfrm>
            <a:off x="1075494" y="3642970"/>
            <a:ext cx="5715000" cy="2676525"/>
          </a:xfrm>
          <a:prstGeom prst="rect">
            <a:avLst/>
          </a:prstGeom>
          <a:noFill/>
          <a:ln>
            <a:noFill/>
          </a:ln>
        </p:spPr>
      </p:pic>
      <p:cxnSp>
        <p:nvCxnSpPr>
          <p:cNvPr id="1654" name="Google Shape;1654;p185"/>
          <p:cNvCxnSpPr/>
          <p:nvPr/>
        </p:nvCxnSpPr>
        <p:spPr>
          <a:xfrm flipH="1">
            <a:off x="5219700" y="2636837"/>
            <a:ext cx="628650" cy="933450"/>
          </a:xfrm>
          <a:prstGeom prst="straightConnector1">
            <a:avLst/>
          </a:prstGeom>
          <a:noFill/>
          <a:ln cap="flat" cmpd="sng" w="25400">
            <a:solidFill>
              <a:schemeClr val="lt2"/>
            </a:solidFill>
            <a:prstDash val="solid"/>
            <a:miter lim="800000"/>
            <a:headEnd len="sm" w="sm" type="none"/>
            <a:tailEnd len="med" w="med" type="triangle"/>
          </a:ln>
        </p:spPr>
      </p:cxnSp>
      <p:sp>
        <p:nvSpPr>
          <p:cNvPr id="1655" name="Google Shape;1655;p18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56" name="Google Shape;1656;p185"/>
          <p:cNvSpPr txBox="1"/>
          <p:nvPr>
            <p:ph idx="11" type="ftr"/>
          </p:nvPr>
        </p:nvSpPr>
        <p:spPr>
          <a:xfrm>
            <a:off x="457200" y="631949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86"/>
          <p:cNvSpPr txBox="1"/>
          <p:nvPr>
            <p:ph type="ctrTitle"/>
          </p:nvPr>
        </p:nvSpPr>
        <p:spPr>
          <a:xfrm>
            <a:off x="3348037" y="2276475"/>
            <a:ext cx="5256212"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DML – Linguagem de Manipulação de dados</a:t>
            </a:r>
            <a:br>
              <a:rPr b="1" i="0" lang="en-US" sz="1800" u="none">
                <a:solidFill>
                  <a:srgbClr val="FFFFFF"/>
                </a:solidFill>
                <a:latin typeface="Arial"/>
                <a:ea typeface="Arial"/>
                <a:cs typeface="Arial"/>
                <a:sym typeface="Arial"/>
              </a:rPr>
            </a:br>
            <a:r>
              <a:rPr b="1" i="0" lang="en-US" sz="1800" u="none">
                <a:solidFill>
                  <a:srgbClr val="FFFFFF"/>
                </a:solidFill>
                <a:latin typeface="Arial"/>
                <a:ea typeface="Arial"/>
                <a:cs typeface="Arial"/>
                <a:sym typeface="Arial"/>
              </a:rPr>
              <a:t>Insert, update, delete e select</a:t>
            </a:r>
            <a:endParaRPr/>
          </a:p>
        </p:txBody>
      </p:sp>
      <p:pic>
        <p:nvPicPr>
          <p:cNvPr id="1662" name="Google Shape;1662;p186"/>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663" name="Google Shape;1663;p18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64" name="Google Shape;1664;p186"/>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pic>
        <p:nvPicPr>
          <p:cNvPr id="1669" name="Google Shape;1669;p18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70" name="Google Shape;1670;p187"/>
          <p:cNvSpPr txBox="1"/>
          <p:nvPr/>
        </p:nvSpPr>
        <p:spPr>
          <a:xfrm>
            <a:off x="611173" y="620700"/>
            <a:ext cx="7666200" cy="10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a:t>
            </a:r>
            <a:br>
              <a:rPr b="1" i="0" lang="en-US" sz="2000" u="none" cap="none" strike="noStrike">
                <a:solidFill>
                  <a:srgbClr val="000000"/>
                </a:solidFill>
                <a:latin typeface="Arial"/>
                <a:ea typeface="Arial"/>
                <a:cs typeface="Arial"/>
                <a:sym typeface="Arial"/>
              </a:rPr>
            </a:br>
            <a:r>
              <a:rPr b="1" i="0" lang="en-US"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Insert,             select,             update,              delete </a:t>
            </a:r>
            <a:r>
              <a:rPr b="1" i="0" lang="en-US" sz="2000" u="none" cap="none" strike="noStrike">
                <a:solidFill>
                  <a:srgbClr val="FFFFFF"/>
                </a:solidFill>
                <a:latin typeface="Arial"/>
                <a:ea typeface="Arial"/>
                <a:cs typeface="Arial"/>
                <a:sym typeface="Arial"/>
              </a:rPr>
              <a:t>e select</a:t>
            </a:r>
            <a:endParaRPr b="0" i="0" sz="1400" u="none" cap="none" strike="noStrike">
              <a:solidFill>
                <a:srgbClr val="000000"/>
              </a:solidFill>
              <a:latin typeface="Arial"/>
              <a:ea typeface="Arial"/>
              <a:cs typeface="Arial"/>
              <a:sym typeface="Arial"/>
            </a:endParaRPr>
          </a:p>
        </p:txBody>
      </p:sp>
      <p:sp>
        <p:nvSpPr>
          <p:cNvPr id="1671" name="Google Shape;1671;p18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72" name="Google Shape;1672;p1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b="0" i="0" sz="1200" u="none" cap="none" strike="noStrike">
              <a:solidFill>
                <a:srgbClr val="000000"/>
              </a:solidFill>
              <a:latin typeface="Arial"/>
              <a:ea typeface="Arial"/>
              <a:cs typeface="Arial"/>
              <a:sym typeface="Arial"/>
            </a:endParaRPr>
          </a:p>
        </p:txBody>
      </p:sp>
      <p:pic>
        <p:nvPicPr>
          <p:cNvPr id="1673" name="Google Shape;1673;p187"/>
          <p:cNvPicPr preferRelativeResize="0"/>
          <p:nvPr/>
        </p:nvPicPr>
        <p:blipFill rotWithShape="1">
          <a:blip r:embed="rId4">
            <a:alphaModFix/>
          </a:blip>
          <a:srcRect b="0" l="0" r="0" t="0"/>
          <a:stretch/>
        </p:blipFill>
        <p:spPr>
          <a:xfrm>
            <a:off x="1020557" y="2321645"/>
            <a:ext cx="7666233" cy="3754660"/>
          </a:xfrm>
          <a:prstGeom prst="rect">
            <a:avLst/>
          </a:prstGeom>
          <a:noFill/>
          <a:ln>
            <a:noFill/>
          </a:ln>
        </p:spPr>
      </p:pic>
      <p:sp>
        <p:nvSpPr>
          <p:cNvPr id="1674" name="Google Shape;1674;p187"/>
          <p:cNvSpPr txBox="1"/>
          <p:nvPr>
            <p:ph type="title"/>
          </p:nvPr>
        </p:nvSpPr>
        <p:spPr>
          <a:xfrm>
            <a:off x="611173" y="9589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Tree>
  </p:cSld>
  <p:clrMapOvr>
    <a:masterClrMapping/>
  </p:clrMapOvr>
  <p:transition>
    <p:push/>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id="1679" name="Google Shape;1679;p18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80" name="Google Shape;1680;p188"/>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681" name="Google Shape;1681;p188"/>
          <p:cNvPicPr preferRelativeResize="0"/>
          <p:nvPr/>
        </p:nvPicPr>
        <p:blipFill rotWithShape="1">
          <a:blip r:embed="rId4">
            <a:alphaModFix/>
          </a:blip>
          <a:srcRect b="0" l="0" r="0" t="0"/>
          <a:stretch/>
        </p:blipFill>
        <p:spPr>
          <a:xfrm>
            <a:off x="4564062" y="1924050"/>
            <a:ext cx="4324350" cy="1504950"/>
          </a:xfrm>
          <a:prstGeom prst="rect">
            <a:avLst/>
          </a:prstGeom>
          <a:noFill/>
          <a:ln>
            <a:noFill/>
          </a:ln>
        </p:spPr>
      </p:pic>
      <p:sp>
        <p:nvSpPr>
          <p:cNvPr id="1682" name="Google Shape;1682;p188"/>
          <p:cNvSpPr txBox="1"/>
          <p:nvPr/>
        </p:nvSpPr>
        <p:spPr>
          <a:xfrm>
            <a:off x="0" y="1844675"/>
            <a:ext cx="6858000" cy="3168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'person'</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'erica'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p:txBody>
      </p:sp>
      <p:sp>
        <p:nvSpPr>
          <p:cNvPr id="1683" name="Google Shape;1683;p18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84" name="Google Shape;1684;p188"/>
          <p:cNvSpPr txBox="1"/>
          <p:nvPr>
            <p:ph idx="11" type="ftr"/>
          </p:nvPr>
        </p:nvSpPr>
        <p:spPr>
          <a:xfrm>
            <a:off x="228600" y="611876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189"/>
          <p:cNvSpPr txBox="1"/>
          <p:nvPr>
            <p:ph idx="4294967295" type="title"/>
          </p:nvPr>
        </p:nvSpPr>
        <p:spPr>
          <a:xfrm>
            <a:off x="539750" y="508000"/>
            <a:ext cx="65532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INSERT</a:t>
            </a:r>
            <a:endParaRPr/>
          </a:p>
        </p:txBody>
      </p:sp>
      <p:pic>
        <p:nvPicPr>
          <p:cNvPr id="1690" name="Google Shape;1690;p18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691" name="Google Shape;1691;p189"/>
          <p:cNvPicPr preferRelativeResize="0"/>
          <p:nvPr/>
        </p:nvPicPr>
        <p:blipFill rotWithShape="1">
          <a:blip r:embed="rId4">
            <a:alphaModFix/>
          </a:blip>
          <a:srcRect b="0" l="0" r="0" t="0"/>
          <a:stretch/>
        </p:blipFill>
        <p:spPr>
          <a:xfrm>
            <a:off x="3332162" y="1608137"/>
            <a:ext cx="5838825" cy="1404937"/>
          </a:xfrm>
          <a:prstGeom prst="rect">
            <a:avLst/>
          </a:prstGeom>
          <a:noFill/>
          <a:ln>
            <a:noFill/>
          </a:ln>
        </p:spPr>
      </p:pic>
      <p:sp>
        <p:nvSpPr>
          <p:cNvPr id="1692" name="Google Shape;1692;p189"/>
          <p:cNvSpPr txBox="1"/>
          <p:nvPr/>
        </p:nvSpPr>
        <p:spPr>
          <a:xfrm>
            <a:off x="755650" y="2922587"/>
            <a:ext cx="7632700" cy="148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tb_genero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'Informatica'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693" name="Google Shape;1693;p18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94" name="Google Shape;1694;p1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p127"/>
          <p:cNvPicPr preferRelativeResize="0"/>
          <p:nvPr/>
        </p:nvPicPr>
        <p:blipFill rotWithShape="1">
          <a:blip r:embed="rId3">
            <a:alphaModFix/>
          </a:blip>
          <a:srcRect b="0" l="0" r="0" t="0"/>
          <a:stretch/>
        </p:blipFill>
        <p:spPr>
          <a:xfrm>
            <a:off x="2428875" y="1417637"/>
            <a:ext cx="4286250" cy="5029199"/>
          </a:xfrm>
          <a:prstGeom prst="rect">
            <a:avLst/>
          </a:prstGeom>
          <a:noFill/>
          <a:ln>
            <a:noFill/>
          </a:ln>
        </p:spPr>
      </p:pic>
      <p:sp>
        <p:nvSpPr>
          <p:cNvPr id="1041" name="Google Shape;1041;p127"/>
          <p:cNvSpPr/>
          <p:nvPr/>
        </p:nvSpPr>
        <p:spPr>
          <a:xfrm>
            <a:off x="4876800" y="4389438"/>
            <a:ext cx="2122488" cy="944562"/>
          </a:xfrm>
          <a:prstGeom prst="rect">
            <a:avLst/>
          </a:prstGeom>
          <a:solidFill>
            <a:srgbClr val="FFFF99">
              <a:alpha val="49019"/>
            </a:srgb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42" name="Google Shape;1042;p127"/>
          <p:cNvSpPr/>
          <p:nvPr/>
        </p:nvSpPr>
        <p:spPr>
          <a:xfrm>
            <a:off x="4876800" y="5410200"/>
            <a:ext cx="2057400" cy="990600"/>
          </a:xfrm>
          <a:prstGeom prst="rect">
            <a:avLst/>
          </a:prstGeom>
          <a:solidFill>
            <a:srgbClr val="CCFFCC">
              <a:alpha val="49019"/>
            </a:srgb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43" name="Google Shape;1043;p127"/>
          <p:cNvSpPr txBox="1"/>
          <p:nvPr>
            <p:ph type="title"/>
          </p:nvPr>
        </p:nvSpPr>
        <p:spPr>
          <a:xfrm>
            <a:off x="381000" y="549275"/>
            <a:ext cx="6018213"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solidFill>
                  <a:srgbClr val="FF0000"/>
                </a:solidFill>
              </a:rPr>
              <a:t>Abordagem ER para Projeto Lógico de Bancos de Dados</a:t>
            </a:r>
            <a:endParaRPr/>
          </a:p>
        </p:txBody>
      </p:sp>
      <p:sp>
        <p:nvSpPr>
          <p:cNvPr id="1044" name="Google Shape;1044;p127"/>
          <p:cNvSpPr/>
          <p:nvPr/>
        </p:nvSpPr>
        <p:spPr>
          <a:xfrm>
            <a:off x="4876800" y="2286000"/>
            <a:ext cx="2133600" cy="2057400"/>
          </a:xfrm>
          <a:prstGeom prst="rect">
            <a:avLst/>
          </a:prstGeom>
          <a:solidFill>
            <a:schemeClr val="accent1">
              <a:alpha val="49019"/>
            </a:scheme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1045" name="Google Shape;1045;p127"/>
          <p:cNvSpPr txBox="1"/>
          <p:nvPr/>
        </p:nvSpPr>
        <p:spPr>
          <a:xfrm>
            <a:off x="5461000" y="1828800"/>
            <a:ext cx="8985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Mini-Mundo</a:t>
            </a:r>
            <a:endParaRPr b="1" i="0" sz="2800" u="none" cap="none" strike="noStrike">
              <a:solidFill>
                <a:srgbClr val="000000"/>
              </a:solidFill>
              <a:latin typeface="Times New Roman"/>
              <a:ea typeface="Times New Roman"/>
              <a:cs typeface="Times New Roman"/>
              <a:sym typeface="Times New Roman"/>
            </a:endParaRPr>
          </a:p>
        </p:txBody>
      </p:sp>
      <p:sp>
        <p:nvSpPr>
          <p:cNvPr id="1046" name="Google Shape;1046;p127"/>
          <p:cNvSpPr txBox="1"/>
          <p:nvPr/>
        </p:nvSpPr>
        <p:spPr>
          <a:xfrm>
            <a:off x="5457825" y="2362200"/>
            <a:ext cx="12414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Análise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a:t>
            </a:r>
            <a:endParaRPr b="0" i="0" sz="1400" u="none" cap="none" strike="noStrike">
              <a:solidFill>
                <a:srgbClr val="000000"/>
              </a:solidFill>
              <a:latin typeface="Arial"/>
              <a:ea typeface="Arial"/>
              <a:cs typeface="Arial"/>
              <a:sym typeface="Arial"/>
            </a:endParaRPr>
          </a:p>
        </p:txBody>
      </p:sp>
      <p:sp>
        <p:nvSpPr>
          <p:cNvPr id="1047" name="Google Shape;1047;p127"/>
          <p:cNvSpPr txBox="1"/>
          <p:nvPr/>
        </p:nvSpPr>
        <p:spPr>
          <a:xfrm>
            <a:off x="5294313" y="2971800"/>
            <a:ext cx="12414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 do BD</a:t>
            </a:r>
            <a:endParaRPr b="0" i="0" sz="1400" u="none" cap="none" strike="noStrike">
              <a:solidFill>
                <a:srgbClr val="000000"/>
              </a:solidFill>
              <a:latin typeface="Arial"/>
              <a:ea typeface="Arial"/>
              <a:cs typeface="Arial"/>
              <a:sym typeface="Arial"/>
            </a:endParaRPr>
          </a:p>
        </p:txBody>
      </p:sp>
      <p:sp>
        <p:nvSpPr>
          <p:cNvPr id="1048" name="Google Shape;1048;p127"/>
          <p:cNvSpPr txBox="1"/>
          <p:nvPr/>
        </p:nvSpPr>
        <p:spPr>
          <a:xfrm>
            <a:off x="5291155" y="3171825"/>
            <a:ext cx="18162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Conceitual</a:t>
            </a:r>
            <a:endParaRPr b="0" i="0" sz="1400" u="none" cap="none" strike="noStrike">
              <a:solidFill>
                <a:srgbClr val="000000"/>
              </a:solidFill>
              <a:latin typeface="Arial"/>
              <a:ea typeface="Arial"/>
              <a:cs typeface="Arial"/>
              <a:sym typeface="Arial"/>
            </a:endParaRPr>
          </a:p>
        </p:txBody>
      </p:sp>
      <p:sp>
        <p:nvSpPr>
          <p:cNvPr id="1049" name="Google Shape;1049;p127"/>
          <p:cNvSpPr txBox="1"/>
          <p:nvPr/>
        </p:nvSpPr>
        <p:spPr>
          <a:xfrm>
            <a:off x="4733925" y="3784600"/>
            <a:ext cx="2519363" cy="368300"/>
          </a:xfrm>
          <a:prstGeom prst="rect">
            <a:avLst/>
          </a:prstGeom>
          <a:noFill/>
          <a:ln>
            <a:noFill/>
          </a:ln>
        </p:spPr>
        <p:txBody>
          <a:bodyPr anchorCtr="0" anchor="ctr" bIns="45700" lIns="91425" spcFirstLastPara="1" rIns="91425" wrap="square" tIns="45700">
            <a:spAutoFit/>
          </a:bodyPr>
          <a:lstStyle/>
          <a:p>
            <a:pPr indent="0" lvl="0" marL="0" marR="0" rtl="0" algn="ctr">
              <a:lnSpc>
                <a:spcPct val="6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Conceitual </a:t>
            </a:r>
            <a:endParaRPr b="0" i="0" sz="1400" u="none" cap="none" strike="noStrike">
              <a:solidFill>
                <a:srgbClr val="000000"/>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um modelo de dados de alto nível)</a:t>
            </a:r>
            <a:endParaRPr b="0" i="0" sz="1400" u="none" cap="none" strike="noStrike">
              <a:solidFill>
                <a:srgbClr val="000000"/>
              </a:solidFill>
              <a:latin typeface="Arial"/>
              <a:ea typeface="Arial"/>
              <a:cs typeface="Arial"/>
              <a:sym typeface="Arial"/>
            </a:endParaRPr>
          </a:p>
        </p:txBody>
      </p:sp>
      <p:sp>
        <p:nvSpPr>
          <p:cNvPr id="1050" name="Google Shape;1050;p127"/>
          <p:cNvSpPr txBox="1"/>
          <p:nvPr/>
        </p:nvSpPr>
        <p:spPr>
          <a:xfrm>
            <a:off x="5370529" y="4270375"/>
            <a:ext cx="14400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Lógico</a:t>
            </a:r>
            <a:endParaRPr b="0" i="0" sz="1400" u="none" cap="none" strike="noStrike">
              <a:solidFill>
                <a:srgbClr val="000000"/>
              </a:solidFill>
              <a:latin typeface="Arial"/>
              <a:ea typeface="Arial"/>
              <a:cs typeface="Arial"/>
              <a:sym typeface="Arial"/>
            </a:endParaRPr>
          </a:p>
        </p:txBody>
      </p:sp>
      <p:sp>
        <p:nvSpPr>
          <p:cNvPr id="1051" name="Google Shape;1051;p127"/>
          <p:cNvSpPr txBox="1"/>
          <p:nvPr/>
        </p:nvSpPr>
        <p:spPr>
          <a:xfrm>
            <a:off x="4921250" y="4754563"/>
            <a:ext cx="2024063" cy="5492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Lógico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um modelo de dados lógico)</a:t>
            </a:r>
            <a:endParaRPr b="0" i="0" sz="1400" u="none" cap="none" strike="noStrike">
              <a:solidFill>
                <a:srgbClr val="000000"/>
              </a:solidFill>
              <a:latin typeface="Arial"/>
              <a:ea typeface="Arial"/>
              <a:cs typeface="Arial"/>
              <a:sym typeface="Arial"/>
            </a:endParaRPr>
          </a:p>
        </p:txBody>
      </p:sp>
      <p:sp>
        <p:nvSpPr>
          <p:cNvPr id="1052" name="Google Shape;1052;p127"/>
          <p:cNvSpPr txBox="1"/>
          <p:nvPr/>
        </p:nvSpPr>
        <p:spPr>
          <a:xfrm>
            <a:off x="5378450" y="5494350"/>
            <a:ext cx="1592400" cy="2307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Físico</a:t>
            </a:r>
            <a:endParaRPr b="0" i="0" sz="1400" u="none" cap="none" strike="noStrike">
              <a:solidFill>
                <a:srgbClr val="000000"/>
              </a:solidFill>
              <a:latin typeface="Arial"/>
              <a:ea typeface="Arial"/>
              <a:cs typeface="Arial"/>
              <a:sym typeface="Arial"/>
            </a:endParaRPr>
          </a:p>
        </p:txBody>
      </p:sp>
      <p:sp>
        <p:nvSpPr>
          <p:cNvPr id="1053" name="Google Shape;1053;p127"/>
          <p:cNvSpPr txBox="1"/>
          <p:nvPr/>
        </p:nvSpPr>
        <p:spPr>
          <a:xfrm>
            <a:off x="5021263" y="5943600"/>
            <a:ext cx="1816100"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Físico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(para um SGBD específico)</a:t>
            </a:r>
            <a:endParaRPr b="0" i="0" sz="1400" u="none" cap="none" strike="noStrike">
              <a:solidFill>
                <a:srgbClr val="000000"/>
              </a:solidFill>
              <a:latin typeface="Arial"/>
              <a:ea typeface="Arial"/>
              <a:cs typeface="Arial"/>
              <a:sym typeface="Arial"/>
            </a:endParaRPr>
          </a:p>
        </p:txBody>
      </p:sp>
      <p:sp>
        <p:nvSpPr>
          <p:cNvPr id="1054" name="Google Shape;1054;p127"/>
          <p:cNvSpPr txBox="1"/>
          <p:nvPr/>
        </p:nvSpPr>
        <p:spPr>
          <a:xfrm>
            <a:off x="3371850" y="2971800"/>
            <a:ext cx="1535113"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 Funcionais</a:t>
            </a:r>
            <a:endParaRPr b="0" i="0" sz="1400" u="none" cap="none" strike="noStrike">
              <a:solidFill>
                <a:srgbClr val="000000"/>
              </a:solidFill>
              <a:latin typeface="Arial"/>
              <a:ea typeface="Arial"/>
              <a:cs typeface="Arial"/>
              <a:sym typeface="Arial"/>
            </a:endParaRPr>
          </a:p>
        </p:txBody>
      </p:sp>
      <p:sp>
        <p:nvSpPr>
          <p:cNvPr id="1055" name="Google Shape;1055;p127"/>
          <p:cNvSpPr txBox="1"/>
          <p:nvPr/>
        </p:nvSpPr>
        <p:spPr>
          <a:xfrm>
            <a:off x="3538550" y="3338533"/>
            <a:ext cx="1266900" cy="446400"/>
          </a:xfrm>
          <a:prstGeom prst="rect">
            <a:avLst/>
          </a:prstGeom>
          <a:noFill/>
          <a:ln>
            <a:noFill/>
          </a:ln>
        </p:spPr>
        <p:txBody>
          <a:bodyPr anchorCtr="0" anchor="ctr"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Análise Funcional</a:t>
            </a:r>
            <a:endParaRPr b="0" i="0" sz="1400" u="none" cap="none" strike="noStrike">
              <a:solidFill>
                <a:srgbClr val="000000"/>
              </a:solidFill>
              <a:latin typeface="Arial"/>
              <a:ea typeface="Arial"/>
              <a:cs typeface="Arial"/>
              <a:sym typeface="Arial"/>
            </a:endParaRPr>
          </a:p>
        </p:txBody>
      </p:sp>
      <p:sp>
        <p:nvSpPr>
          <p:cNvPr id="1056" name="Google Shape;1056;p127"/>
          <p:cNvSpPr txBox="1"/>
          <p:nvPr/>
        </p:nvSpPr>
        <p:spPr>
          <a:xfrm>
            <a:off x="3200400" y="3733800"/>
            <a:ext cx="2014538"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Especificação das Transações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alto nível)</a:t>
            </a:r>
            <a:endParaRPr b="0" i="0" sz="1400" u="none" cap="none" strike="noStrike">
              <a:solidFill>
                <a:srgbClr val="000000"/>
              </a:solidFill>
              <a:latin typeface="Arial"/>
              <a:ea typeface="Arial"/>
              <a:cs typeface="Arial"/>
              <a:sym typeface="Arial"/>
            </a:endParaRPr>
          </a:p>
        </p:txBody>
      </p:sp>
      <p:sp>
        <p:nvSpPr>
          <p:cNvPr id="1057" name="Google Shape;1057;p127"/>
          <p:cNvSpPr txBox="1"/>
          <p:nvPr/>
        </p:nvSpPr>
        <p:spPr>
          <a:xfrm>
            <a:off x="3346450" y="5195910"/>
            <a:ext cx="1574700" cy="338700"/>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das Aplicações</a:t>
            </a:r>
            <a:endParaRPr b="0" i="0" sz="1400" u="none" cap="none" strike="noStrike">
              <a:solidFill>
                <a:srgbClr val="000000"/>
              </a:solidFill>
              <a:latin typeface="Arial"/>
              <a:ea typeface="Arial"/>
              <a:cs typeface="Arial"/>
              <a:sym typeface="Arial"/>
            </a:endParaRPr>
          </a:p>
        </p:txBody>
      </p:sp>
      <p:sp>
        <p:nvSpPr>
          <p:cNvPr id="1058" name="Google Shape;1058;p127"/>
          <p:cNvSpPr txBox="1"/>
          <p:nvPr/>
        </p:nvSpPr>
        <p:spPr>
          <a:xfrm>
            <a:off x="3154350" y="6019800"/>
            <a:ext cx="15351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Implementação</a:t>
            </a:r>
            <a:endParaRPr b="0" i="0" sz="1400" u="none" cap="none" strike="noStrike">
              <a:solidFill>
                <a:srgbClr val="000000"/>
              </a:solidFill>
              <a:latin typeface="Arial"/>
              <a:ea typeface="Arial"/>
              <a:cs typeface="Arial"/>
              <a:sym typeface="Arial"/>
            </a:endParaRPr>
          </a:p>
        </p:txBody>
      </p:sp>
      <p:sp>
        <p:nvSpPr>
          <p:cNvPr id="1059" name="Google Shape;1059;p127"/>
          <p:cNvSpPr txBox="1"/>
          <p:nvPr/>
        </p:nvSpPr>
        <p:spPr>
          <a:xfrm>
            <a:off x="3748088" y="6477000"/>
            <a:ext cx="844550"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Programas</a:t>
            </a:r>
            <a:endParaRPr b="0" i="0" sz="1400" u="none" cap="none" strike="noStrike">
              <a:solidFill>
                <a:srgbClr val="000000"/>
              </a:solidFill>
              <a:latin typeface="Arial"/>
              <a:ea typeface="Arial"/>
              <a:cs typeface="Arial"/>
              <a:sym typeface="Arial"/>
            </a:endParaRPr>
          </a:p>
        </p:txBody>
      </p:sp>
      <p:sp>
        <p:nvSpPr>
          <p:cNvPr id="1060" name="Google Shape;1060;p127"/>
          <p:cNvSpPr txBox="1"/>
          <p:nvPr/>
        </p:nvSpPr>
        <p:spPr>
          <a:xfrm>
            <a:off x="1031875" y="4191000"/>
            <a:ext cx="1592263"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Independente de SGBD</a:t>
            </a:r>
            <a:endParaRPr b="0" i="0" sz="1400" u="none" cap="none" strike="noStrike">
              <a:solidFill>
                <a:srgbClr val="000000"/>
              </a:solidFill>
              <a:latin typeface="Arial"/>
              <a:ea typeface="Arial"/>
              <a:cs typeface="Arial"/>
              <a:sym typeface="Arial"/>
            </a:endParaRPr>
          </a:p>
        </p:txBody>
      </p:sp>
      <p:sp>
        <p:nvSpPr>
          <p:cNvPr id="1061" name="Google Shape;1061;p127"/>
          <p:cNvSpPr txBox="1"/>
          <p:nvPr/>
        </p:nvSpPr>
        <p:spPr>
          <a:xfrm>
            <a:off x="1023938" y="4876800"/>
            <a:ext cx="1744662"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Específico para um SGBD</a:t>
            </a:r>
            <a:endParaRPr b="0" i="0" sz="1400" u="none" cap="none" strike="noStrike">
              <a:solidFill>
                <a:srgbClr val="000000"/>
              </a:solidFill>
              <a:latin typeface="Arial"/>
              <a:ea typeface="Arial"/>
              <a:cs typeface="Arial"/>
              <a:sym typeface="Arial"/>
            </a:endParaRPr>
          </a:p>
        </p:txBody>
      </p:sp>
      <p:sp>
        <p:nvSpPr>
          <p:cNvPr id="1062" name="Google Shape;1062;p127"/>
          <p:cNvSpPr txBox="1"/>
          <p:nvPr/>
        </p:nvSpPr>
        <p:spPr>
          <a:xfrm>
            <a:off x="7440613" y="2209800"/>
            <a:ext cx="8096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66CC"/>
              </a:buClr>
              <a:buSzPts val="1000"/>
              <a:buFont typeface="Noto Sans Symbols"/>
              <a:buNone/>
            </a:pPr>
            <a:r>
              <a:rPr b="0" i="0" lang="en-US" sz="1000" u="none" cap="none" strike="noStrike">
                <a:solidFill>
                  <a:srgbClr val="0066CC"/>
                </a:solidFill>
                <a:latin typeface="Arial"/>
                <a:ea typeface="Arial"/>
                <a:cs typeface="Arial"/>
                <a:sym typeface="Arial"/>
              </a:rPr>
              <a:t>Modelo ER</a:t>
            </a:r>
            <a:endParaRPr b="0" i="0" sz="1000" u="none" cap="none" strike="noStrike">
              <a:solidFill>
                <a:srgbClr val="00007D"/>
              </a:solidFill>
              <a:latin typeface="Arial"/>
              <a:ea typeface="Arial"/>
              <a:cs typeface="Arial"/>
              <a:sym typeface="Arial"/>
            </a:endParaRPr>
          </a:p>
        </p:txBody>
      </p:sp>
      <p:cxnSp>
        <p:nvCxnSpPr>
          <p:cNvPr id="1063" name="Google Shape;1063;p127"/>
          <p:cNvCxnSpPr/>
          <p:nvPr/>
        </p:nvCxnSpPr>
        <p:spPr>
          <a:xfrm flipH="1">
            <a:off x="7010400" y="2438400"/>
            <a:ext cx="533400" cy="533400"/>
          </a:xfrm>
          <a:prstGeom prst="straightConnector1">
            <a:avLst/>
          </a:prstGeom>
          <a:noFill/>
          <a:ln cap="flat" cmpd="sng" w="9525">
            <a:solidFill>
              <a:schemeClr val="dk1"/>
            </a:solidFill>
            <a:prstDash val="solid"/>
            <a:round/>
            <a:headEnd len="sm" w="sm" type="none"/>
            <a:tailEnd len="med" w="med" type="triangle"/>
          </a:ln>
        </p:spPr>
      </p:cxnSp>
      <p:sp>
        <p:nvSpPr>
          <p:cNvPr id="1064" name="Google Shape;1064;p127"/>
          <p:cNvSpPr txBox="1"/>
          <p:nvPr/>
        </p:nvSpPr>
        <p:spPr>
          <a:xfrm>
            <a:off x="7543800" y="4419600"/>
            <a:ext cx="774700"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3399"/>
              </a:buClr>
              <a:buSzPts val="1000"/>
              <a:buFont typeface="Noto Sans Symbols"/>
              <a:buNone/>
            </a:pPr>
            <a:r>
              <a:rPr b="0" i="0" lang="en-US" sz="1000" u="none" cap="none" strike="noStrike">
                <a:solidFill>
                  <a:srgbClr val="003399"/>
                </a:solidFill>
                <a:latin typeface="Arial"/>
                <a:ea typeface="Arial"/>
                <a:cs typeface="Arial"/>
                <a:sym typeface="Arial"/>
              </a:rPr>
              <a:t>Modelo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3399"/>
              </a:buClr>
              <a:buSzPts val="1000"/>
              <a:buFont typeface="Noto Sans Symbols"/>
              <a:buNone/>
            </a:pPr>
            <a:r>
              <a:rPr b="0" i="0" lang="en-US" sz="1000" u="none" cap="none" strike="noStrike">
                <a:solidFill>
                  <a:srgbClr val="003399"/>
                </a:solidFill>
                <a:latin typeface="Arial"/>
                <a:ea typeface="Arial"/>
                <a:cs typeface="Arial"/>
                <a:sym typeface="Arial"/>
              </a:rPr>
              <a:t>Relacional</a:t>
            </a:r>
            <a:endParaRPr b="0" i="0" sz="1000" u="none" cap="none" strike="noStrike">
              <a:solidFill>
                <a:srgbClr val="00007D"/>
              </a:solidFill>
              <a:latin typeface="Arial"/>
              <a:ea typeface="Arial"/>
              <a:cs typeface="Arial"/>
              <a:sym typeface="Arial"/>
            </a:endParaRPr>
          </a:p>
        </p:txBody>
      </p:sp>
      <p:cxnSp>
        <p:nvCxnSpPr>
          <p:cNvPr id="1065" name="Google Shape;1065;p127"/>
          <p:cNvCxnSpPr/>
          <p:nvPr/>
        </p:nvCxnSpPr>
        <p:spPr>
          <a:xfrm flipH="1">
            <a:off x="7010400" y="4572000"/>
            <a:ext cx="533400" cy="457200"/>
          </a:xfrm>
          <a:prstGeom prst="straightConnector1">
            <a:avLst/>
          </a:prstGeom>
          <a:noFill/>
          <a:ln cap="flat" cmpd="sng" w="9525">
            <a:solidFill>
              <a:schemeClr val="dk1"/>
            </a:solidFill>
            <a:prstDash val="solid"/>
            <a:round/>
            <a:headEnd len="sm" w="sm" type="none"/>
            <a:tailEnd len="med" w="med" type="triangle"/>
          </a:ln>
        </p:spPr>
      </p:cxnSp>
      <p:cxnSp>
        <p:nvCxnSpPr>
          <p:cNvPr id="1066" name="Google Shape;1066;p127"/>
          <p:cNvCxnSpPr/>
          <p:nvPr/>
        </p:nvCxnSpPr>
        <p:spPr>
          <a:xfrm flipH="1">
            <a:off x="6934200" y="5486400"/>
            <a:ext cx="533400" cy="457200"/>
          </a:xfrm>
          <a:prstGeom prst="straightConnector1">
            <a:avLst/>
          </a:prstGeom>
          <a:noFill/>
          <a:ln cap="flat" cmpd="sng" w="9525">
            <a:solidFill>
              <a:schemeClr val="dk1"/>
            </a:solidFill>
            <a:prstDash val="solid"/>
            <a:round/>
            <a:headEnd len="sm" w="sm" type="none"/>
            <a:tailEnd len="med" w="med" type="triangle"/>
          </a:ln>
        </p:spPr>
      </p:cxnSp>
      <p:sp>
        <p:nvSpPr>
          <p:cNvPr id="1067" name="Google Shape;1067;p127"/>
          <p:cNvSpPr txBox="1"/>
          <p:nvPr/>
        </p:nvSpPr>
        <p:spPr>
          <a:xfrm>
            <a:off x="7519988" y="5332413"/>
            <a:ext cx="822325" cy="40005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000"/>
              <a:buFont typeface="Noto Sans Symbols"/>
              <a:buNone/>
            </a:pPr>
            <a:r>
              <a:rPr b="1" i="0" lang="en-US" sz="1000" u="none" cap="none" strike="noStrike">
                <a:solidFill>
                  <a:srgbClr val="FF0000"/>
                </a:solidFill>
                <a:latin typeface="Arial"/>
                <a:ea typeface="Arial"/>
                <a:cs typeface="Arial"/>
                <a:sym typeface="Arial"/>
              </a:rPr>
              <a:t>SGBD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000"/>
              <a:buFont typeface="Noto Sans Symbols"/>
              <a:buNone/>
            </a:pPr>
            <a:r>
              <a:rPr b="1" i="0" lang="en-US" sz="1000" u="none" cap="none" strike="noStrike">
                <a:solidFill>
                  <a:srgbClr val="FF0000"/>
                </a:solidFill>
                <a:latin typeface="Arial"/>
                <a:ea typeface="Arial"/>
                <a:cs typeface="Arial"/>
                <a:sym typeface="Arial"/>
              </a:rPr>
              <a:t>Relacional</a:t>
            </a:r>
            <a:endParaRPr b="0" i="0" sz="1400" u="none" cap="none" strike="noStrike">
              <a:solidFill>
                <a:srgbClr val="000000"/>
              </a:solidFill>
              <a:latin typeface="Arial"/>
              <a:ea typeface="Arial"/>
              <a:cs typeface="Arial"/>
              <a:sym typeface="Arial"/>
            </a:endParaRPr>
          </a:p>
        </p:txBody>
      </p:sp>
      <p:pic>
        <p:nvPicPr>
          <p:cNvPr id="1068" name="Google Shape;1068;p127"/>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69" name="Google Shape;1069;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9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700" name="Google Shape;1700;p19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01" name="Google Shape;1701;p190"/>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sp>
        <p:nvSpPr>
          <p:cNvPr id="1702" name="Google Shape;1702;p190"/>
          <p:cNvSpPr txBox="1"/>
          <p:nvPr/>
        </p:nvSpPr>
        <p:spPr>
          <a:xfrm>
            <a:off x="179387" y="1655762"/>
            <a:ext cx="8742362" cy="2862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'banco de dados'</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'2019-08-10'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'engenharia de software'</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200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703" name="Google Shape;1703;p19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04" name="Google Shape;1704;p1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9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10" name="Google Shape;1710;p191"/>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711" name="Google Shape;1711;p191"/>
          <p:cNvPicPr preferRelativeResize="0"/>
          <p:nvPr/>
        </p:nvPicPr>
        <p:blipFill rotWithShape="1">
          <a:blip r:embed="rId4">
            <a:alphaModFix/>
          </a:blip>
          <a:srcRect b="0" l="0" r="0" t="0"/>
          <a:stretch/>
        </p:blipFill>
        <p:spPr>
          <a:xfrm>
            <a:off x="468312" y="1989137"/>
            <a:ext cx="8186737" cy="3095625"/>
          </a:xfrm>
          <a:prstGeom prst="rect">
            <a:avLst/>
          </a:prstGeom>
          <a:noFill/>
          <a:ln>
            <a:noFill/>
          </a:ln>
        </p:spPr>
      </p:pic>
      <p:sp>
        <p:nvSpPr>
          <p:cNvPr id="1712" name="Google Shape;1712;p19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13" name="Google Shape;1713;p191"/>
          <p:cNvSpPr txBox="1"/>
          <p:nvPr>
            <p:ph idx="11" type="ftr"/>
          </p:nvPr>
        </p:nvSpPr>
        <p:spPr>
          <a:xfrm>
            <a:off x="468312" y="5948679"/>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pic>
        <p:nvPicPr>
          <p:cNvPr id="1718" name="Google Shape;1718;p19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19" name="Google Shape;1719;p192"/>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SELECT </a:t>
            </a:r>
            <a:endParaRPr b="0" i="0" sz="1400" u="none" cap="none" strike="noStrike">
              <a:solidFill>
                <a:srgbClr val="000000"/>
              </a:solidFill>
              <a:latin typeface="Arial"/>
              <a:ea typeface="Arial"/>
              <a:cs typeface="Arial"/>
              <a:sym typeface="Arial"/>
            </a:endParaRPr>
          </a:p>
        </p:txBody>
      </p:sp>
      <p:pic>
        <p:nvPicPr>
          <p:cNvPr id="1720" name="Google Shape;1720;p192"/>
          <p:cNvPicPr preferRelativeResize="0"/>
          <p:nvPr/>
        </p:nvPicPr>
        <p:blipFill rotWithShape="1">
          <a:blip r:embed="rId4">
            <a:alphaModFix/>
          </a:blip>
          <a:srcRect b="0" l="0" r="0" t="0"/>
          <a:stretch/>
        </p:blipFill>
        <p:spPr>
          <a:xfrm>
            <a:off x="5360987" y="1970087"/>
            <a:ext cx="2819400" cy="838200"/>
          </a:xfrm>
          <a:prstGeom prst="rect">
            <a:avLst/>
          </a:prstGeom>
          <a:noFill/>
          <a:ln>
            <a:noFill/>
          </a:ln>
        </p:spPr>
      </p:pic>
      <p:pic>
        <p:nvPicPr>
          <p:cNvPr id="1721" name="Google Shape;1721;p192"/>
          <p:cNvPicPr preferRelativeResize="0"/>
          <p:nvPr/>
        </p:nvPicPr>
        <p:blipFill rotWithShape="1">
          <a:blip r:embed="rId5">
            <a:alphaModFix/>
          </a:blip>
          <a:srcRect b="0" l="0" r="0" t="0"/>
          <a:stretch/>
        </p:blipFill>
        <p:spPr>
          <a:xfrm>
            <a:off x="5337175" y="3167062"/>
            <a:ext cx="2819400" cy="781050"/>
          </a:xfrm>
          <a:prstGeom prst="rect">
            <a:avLst/>
          </a:prstGeom>
          <a:noFill/>
          <a:ln>
            <a:noFill/>
          </a:ln>
        </p:spPr>
      </p:pic>
      <p:pic>
        <p:nvPicPr>
          <p:cNvPr id="1722" name="Google Shape;1722;p192"/>
          <p:cNvPicPr preferRelativeResize="0"/>
          <p:nvPr/>
        </p:nvPicPr>
        <p:blipFill rotWithShape="1">
          <a:blip r:embed="rId6">
            <a:alphaModFix/>
          </a:blip>
          <a:srcRect b="0" l="0" r="0" t="0"/>
          <a:stretch/>
        </p:blipFill>
        <p:spPr>
          <a:xfrm>
            <a:off x="4921250" y="4508500"/>
            <a:ext cx="3305175" cy="771525"/>
          </a:xfrm>
          <a:prstGeom prst="rect">
            <a:avLst/>
          </a:prstGeom>
          <a:noFill/>
          <a:ln>
            <a:noFill/>
          </a:ln>
        </p:spPr>
      </p:pic>
      <p:sp>
        <p:nvSpPr>
          <p:cNvPr id="1723" name="Google Shape;1723;p192"/>
          <p:cNvSpPr txBox="1"/>
          <p:nvPr/>
        </p:nvSpPr>
        <p:spPr>
          <a:xfrm>
            <a:off x="349250" y="1989137"/>
            <a:ext cx="457200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tb_genero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p:txBody>
      </p:sp>
      <p:sp>
        <p:nvSpPr>
          <p:cNvPr id="1724" name="Google Shape;1724;p19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25" name="Google Shape;1725;p192"/>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04 - SGBD - SQL</a:t>
            </a:r>
            <a:endParaRPr/>
          </a:p>
        </p:txBody>
      </p:sp>
    </p:spTree>
  </p:cSld>
  <p:clrMapOvr>
    <a:masterClrMapping/>
  </p:clrMapOvr>
  <p:transition>
    <p:push/>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pic>
        <p:nvPicPr>
          <p:cNvPr id="1730" name="Google Shape;1730;p19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31" name="Google Shape;1731;p193"/>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732" name="Google Shape;1732;p193"/>
          <p:cNvPicPr preferRelativeResize="0"/>
          <p:nvPr/>
        </p:nvPicPr>
        <p:blipFill rotWithShape="1">
          <a:blip r:embed="rId4">
            <a:alphaModFix/>
          </a:blip>
          <a:srcRect b="0" l="0" r="0" t="0"/>
          <a:stretch/>
        </p:blipFill>
        <p:spPr>
          <a:xfrm>
            <a:off x="250825" y="1281112"/>
            <a:ext cx="4238625" cy="1933575"/>
          </a:xfrm>
          <a:prstGeom prst="rect">
            <a:avLst/>
          </a:prstGeom>
          <a:noFill/>
          <a:ln>
            <a:noFill/>
          </a:ln>
        </p:spPr>
      </p:pic>
      <p:pic>
        <p:nvPicPr>
          <p:cNvPr id="1733" name="Google Shape;1733;p193"/>
          <p:cNvPicPr preferRelativeResize="0"/>
          <p:nvPr/>
        </p:nvPicPr>
        <p:blipFill rotWithShape="1">
          <a:blip r:embed="rId5">
            <a:alphaModFix/>
          </a:blip>
          <a:srcRect b="0" l="0" r="0" t="0"/>
          <a:stretch/>
        </p:blipFill>
        <p:spPr>
          <a:xfrm>
            <a:off x="4675187" y="2060575"/>
            <a:ext cx="4330700" cy="2160587"/>
          </a:xfrm>
          <a:prstGeom prst="rect">
            <a:avLst/>
          </a:prstGeom>
          <a:noFill/>
          <a:ln>
            <a:noFill/>
          </a:ln>
        </p:spPr>
      </p:pic>
      <p:pic>
        <p:nvPicPr>
          <p:cNvPr id="1734" name="Google Shape;1734;p193"/>
          <p:cNvPicPr preferRelativeResize="0"/>
          <p:nvPr/>
        </p:nvPicPr>
        <p:blipFill rotWithShape="1">
          <a:blip r:embed="rId6">
            <a:alphaModFix/>
          </a:blip>
          <a:srcRect b="0" l="0" r="0" t="0"/>
          <a:stretch/>
        </p:blipFill>
        <p:spPr>
          <a:xfrm>
            <a:off x="1547812" y="4365625"/>
            <a:ext cx="4945062" cy="2087562"/>
          </a:xfrm>
          <a:prstGeom prst="rect">
            <a:avLst/>
          </a:prstGeom>
          <a:noFill/>
          <a:ln>
            <a:noFill/>
          </a:ln>
        </p:spPr>
      </p:pic>
      <p:sp>
        <p:nvSpPr>
          <p:cNvPr id="1735" name="Google Shape;1735;p19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36" name="Google Shape;1736;p193"/>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pic>
        <p:nvPicPr>
          <p:cNvPr id="1741" name="Google Shape;1741;p19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42" name="Google Shape;1742;p194"/>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743" name="Google Shape;1743;p194"/>
          <p:cNvPicPr preferRelativeResize="0"/>
          <p:nvPr/>
        </p:nvPicPr>
        <p:blipFill rotWithShape="1">
          <a:blip r:embed="rId4">
            <a:alphaModFix/>
          </a:blip>
          <a:srcRect b="0" l="0" r="0" t="0"/>
          <a:stretch/>
        </p:blipFill>
        <p:spPr>
          <a:xfrm>
            <a:off x="304800" y="1412875"/>
            <a:ext cx="5376862" cy="2087562"/>
          </a:xfrm>
          <a:prstGeom prst="rect">
            <a:avLst/>
          </a:prstGeom>
          <a:noFill/>
          <a:ln>
            <a:noFill/>
          </a:ln>
        </p:spPr>
      </p:pic>
      <p:pic>
        <p:nvPicPr>
          <p:cNvPr id="1744" name="Google Shape;1744;p194"/>
          <p:cNvPicPr preferRelativeResize="0"/>
          <p:nvPr/>
        </p:nvPicPr>
        <p:blipFill rotWithShape="1">
          <a:blip r:embed="rId5">
            <a:alphaModFix/>
          </a:blip>
          <a:srcRect b="0" l="0" r="0" t="0"/>
          <a:stretch/>
        </p:blipFill>
        <p:spPr>
          <a:xfrm>
            <a:off x="2713037" y="3716337"/>
            <a:ext cx="5695950" cy="2016125"/>
          </a:xfrm>
          <a:prstGeom prst="rect">
            <a:avLst/>
          </a:prstGeom>
          <a:noFill/>
          <a:ln>
            <a:noFill/>
          </a:ln>
        </p:spPr>
      </p:pic>
      <p:sp>
        <p:nvSpPr>
          <p:cNvPr id="1745" name="Google Shape;1745;p19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46" name="Google Shape;1746;p194"/>
          <p:cNvSpPr txBox="1"/>
          <p:nvPr>
            <p:ph idx="11" type="ftr"/>
          </p:nvPr>
        </p:nvSpPr>
        <p:spPr>
          <a:xfrm>
            <a:off x="704850" y="6213474"/>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pic>
        <p:nvPicPr>
          <p:cNvPr id="1751" name="Google Shape;1751;p19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52" name="Google Shape;1752;p195"/>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753" name="Google Shape;1753;p195"/>
          <p:cNvPicPr preferRelativeResize="0"/>
          <p:nvPr/>
        </p:nvPicPr>
        <p:blipFill rotWithShape="1">
          <a:blip r:embed="rId4">
            <a:alphaModFix/>
          </a:blip>
          <a:srcRect b="0" l="0" r="0" t="0"/>
          <a:stretch/>
        </p:blipFill>
        <p:spPr>
          <a:xfrm>
            <a:off x="304800" y="1412875"/>
            <a:ext cx="3114675" cy="1209675"/>
          </a:xfrm>
          <a:prstGeom prst="rect">
            <a:avLst/>
          </a:prstGeom>
          <a:noFill/>
          <a:ln>
            <a:noFill/>
          </a:ln>
        </p:spPr>
      </p:pic>
      <p:pic>
        <p:nvPicPr>
          <p:cNvPr id="1754" name="Google Shape;1754;p195"/>
          <p:cNvPicPr preferRelativeResize="0"/>
          <p:nvPr/>
        </p:nvPicPr>
        <p:blipFill rotWithShape="1">
          <a:blip r:embed="rId5">
            <a:alphaModFix/>
          </a:blip>
          <a:srcRect b="0" l="0" r="0" t="0"/>
          <a:stretch/>
        </p:blipFill>
        <p:spPr>
          <a:xfrm>
            <a:off x="4284662" y="1773237"/>
            <a:ext cx="3586162" cy="1270000"/>
          </a:xfrm>
          <a:prstGeom prst="rect">
            <a:avLst/>
          </a:prstGeom>
          <a:noFill/>
          <a:ln>
            <a:noFill/>
          </a:ln>
        </p:spPr>
      </p:pic>
      <p:pic>
        <p:nvPicPr>
          <p:cNvPr id="1755" name="Google Shape;1755;p195"/>
          <p:cNvPicPr preferRelativeResize="0"/>
          <p:nvPr/>
        </p:nvPicPr>
        <p:blipFill rotWithShape="1">
          <a:blip r:embed="rId6">
            <a:alphaModFix/>
          </a:blip>
          <a:srcRect b="0" l="0" r="0" t="0"/>
          <a:stretch/>
        </p:blipFill>
        <p:spPr>
          <a:xfrm>
            <a:off x="1187450" y="3429000"/>
            <a:ext cx="6515100" cy="2447925"/>
          </a:xfrm>
          <a:prstGeom prst="rect">
            <a:avLst/>
          </a:prstGeom>
          <a:noFill/>
          <a:ln>
            <a:noFill/>
          </a:ln>
        </p:spPr>
      </p:pic>
      <p:sp>
        <p:nvSpPr>
          <p:cNvPr id="1756" name="Google Shape;1756;p19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57" name="Google Shape;1757;p195"/>
          <p:cNvSpPr txBox="1"/>
          <p:nvPr>
            <p:ph idx="11" type="ftr"/>
          </p:nvPr>
        </p:nvSpPr>
        <p:spPr>
          <a:xfrm>
            <a:off x="539750" y="622617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pic>
        <p:nvPicPr>
          <p:cNvPr id="1762" name="Google Shape;1762;p19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63" name="Google Shape;1763;p196"/>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764" name="Google Shape;1764;p196"/>
          <p:cNvPicPr preferRelativeResize="0"/>
          <p:nvPr/>
        </p:nvPicPr>
        <p:blipFill rotWithShape="1">
          <a:blip r:embed="rId4">
            <a:alphaModFix/>
          </a:blip>
          <a:srcRect b="0" l="0" r="0" t="0"/>
          <a:stretch/>
        </p:blipFill>
        <p:spPr>
          <a:xfrm>
            <a:off x="107950" y="1693862"/>
            <a:ext cx="8813800" cy="1489075"/>
          </a:xfrm>
          <a:prstGeom prst="rect">
            <a:avLst/>
          </a:prstGeom>
          <a:noFill/>
          <a:ln>
            <a:noFill/>
          </a:ln>
        </p:spPr>
      </p:pic>
      <p:pic>
        <p:nvPicPr>
          <p:cNvPr id="1765" name="Google Shape;1765;p196"/>
          <p:cNvPicPr preferRelativeResize="0"/>
          <p:nvPr/>
        </p:nvPicPr>
        <p:blipFill rotWithShape="1">
          <a:blip r:embed="rId5">
            <a:alphaModFix/>
          </a:blip>
          <a:srcRect b="0" l="0" r="0" t="0"/>
          <a:stretch/>
        </p:blipFill>
        <p:spPr>
          <a:xfrm>
            <a:off x="115887" y="3644900"/>
            <a:ext cx="8351837" cy="1352550"/>
          </a:xfrm>
          <a:prstGeom prst="rect">
            <a:avLst/>
          </a:prstGeom>
          <a:noFill/>
          <a:ln>
            <a:noFill/>
          </a:ln>
        </p:spPr>
      </p:pic>
      <p:sp>
        <p:nvSpPr>
          <p:cNvPr id="1766" name="Google Shape;1766;p1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67" name="Google Shape;1767;p196"/>
          <p:cNvSpPr txBox="1"/>
          <p:nvPr>
            <p:ph idx="11" type="ftr"/>
          </p:nvPr>
        </p:nvSpPr>
        <p:spPr>
          <a:xfrm>
            <a:off x="457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pic>
        <p:nvPicPr>
          <p:cNvPr id="1772" name="Google Shape;1772;p19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73" name="Google Shape;1773;p197"/>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774" name="Google Shape;1774;p197"/>
          <p:cNvPicPr preferRelativeResize="0"/>
          <p:nvPr/>
        </p:nvPicPr>
        <p:blipFill rotWithShape="1">
          <a:blip r:embed="rId4">
            <a:alphaModFix/>
          </a:blip>
          <a:srcRect b="0" l="0" r="0" t="0"/>
          <a:stretch/>
        </p:blipFill>
        <p:spPr>
          <a:xfrm>
            <a:off x="444500" y="1484312"/>
            <a:ext cx="8353425" cy="1352550"/>
          </a:xfrm>
          <a:prstGeom prst="rect">
            <a:avLst/>
          </a:prstGeom>
          <a:noFill/>
          <a:ln>
            <a:noFill/>
          </a:ln>
        </p:spPr>
      </p:pic>
      <p:pic>
        <p:nvPicPr>
          <p:cNvPr id="1775" name="Google Shape;1775;p197"/>
          <p:cNvPicPr preferRelativeResize="0"/>
          <p:nvPr/>
        </p:nvPicPr>
        <p:blipFill rotWithShape="1">
          <a:blip r:embed="rId5">
            <a:alphaModFix/>
          </a:blip>
          <a:srcRect b="0" l="0" r="0" t="0"/>
          <a:stretch/>
        </p:blipFill>
        <p:spPr>
          <a:xfrm>
            <a:off x="250825" y="3341687"/>
            <a:ext cx="8670925" cy="1295400"/>
          </a:xfrm>
          <a:prstGeom prst="rect">
            <a:avLst/>
          </a:prstGeom>
          <a:noFill/>
          <a:ln>
            <a:noFill/>
          </a:ln>
        </p:spPr>
      </p:pic>
      <p:sp>
        <p:nvSpPr>
          <p:cNvPr id="1776" name="Google Shape;1776;p19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77" name="Google Shape;1777;p197"/>
          <p:cNvSpPr txBox="1"/>
          <p:nvPr>
            <p:ph idx="11" type="ftr"/>
          </p:nvPr>
        </p:nvSpPr>
        <p:spPr>
          <a:xfrm>
            <a:off x="444500"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98"/>
          <p:cNvSpPr txBox="1"/>
          <p:nvPr>
            <p:ph type="ctrTitle"/>
          </p:nvPr>
        </p:nvSpPr>
        <p:spPr>
          <a:xfrm>
            <a:off x="1547813" y="1916113"/>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800">
                <a:latin typeface="Tahoma"/>
                <a:ea typeface="Tahoma"/>
                <a:cs typeface="Tahoma"/>
                <a:sym typeface="Tahoma"/>
              </a:rPr>
              <a:t> Exercício</a:t>
            </a:r>
            <a:endParaRPr sz="2800"/>
          </a:p>
        </p:txBody>
      </p:sp>
      <p:pic>
        <p:nvPicPr>
          <p:cNvPr id="1784" name="Google Shape;1784;p198"/>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
        <p:nvSpPr>
          <p:cNvPr id="1785" name="Google Shape;1785;p1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spd="slow">
    <p:push/>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pic>
        <p:nvPicPr>
          <p:cNvPr id="1790" name="Google Shape;1790;p19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91" name="Google Shape;1791;p199"/>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792" name="Google Shape;1792;p19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793" name="Google Shape;1793;p199"/>
          <p:cNvPicPr preferRelativeResize="0"/>
          <p:nvPr/>
        </p:nvPicPr>
        <p:blipFill rotWithShape="1">
          <a:blip r:embed="rId4">
            <a:alphaModFix/>
          </a:blip>
          <a:srcRect b="0" l="0" r="0" t="0"/>
          <a:stretch/>
        </p:blipFill>
        <p:spPr>
          <a:xfrm>
            <a:off x="6019800" y="1177926"/>
            <a:ext cx="2195873" cy="1300740"/>
          </a:xfrm>
          <a:prstGeom prst="rect">
            <a:avLst/>
          </a:prstGeom>
          <a:noFill/>
          <a:ln>
            <a:noFill/>
          </a:ln>
        </p:spPr>
      </p:pic>
      <p:sp>
        <p:nvSpPr>
          <p:cNvPr id="1794" name="Google Shape;1794;p199"/>
          <p:cNvSpPr txBox="1"/>
          <p:nvPr/>
        </p:nvSpPr>
        <p:spPr>
          <a:xfrm>
            <a:off x="468312" y="1413164"/>
            <a:ext cx="6508750" cy="40005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Listar todos generos</a:t>
            </a:r>
            <a:endParaRPr b="1" i="0" sz="20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Incluir Engenharia Civil</a:t>
            </a:r>
            <a:endParaRPr b="0" i="0" sz="14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Listar todas editoras</a:t>
            </a:r>
            <a:endParaRPr b="1" i="0" sz="20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Incluir Pearson e Saraiva</a:t>
            </a:r>
            <a:endParaRPr b="1" i="0" sz="20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Listar todos os livros</a:t>
            </a:r>
            <a:endParaRPr b="1" i="0" sz="2000" u="none" cap="none" strike="noStrike">
              <a:solidFill>
                <a:srgbClr val="000000"/>
              </a:solidFill>
              <a:latin typeface="Arial"/>
              <a:ea typeface="Arial"/>
              <a:cs typeface="Arial"/>
              <a:sym typeface="Arial"/>
            </a:endParaRPr>
          </a:p>
          <a:p>
            <a:pPr indent="-330200" lvl="0" marL="584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457200" lvl="0" marL="45720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Incluir isbn  3  algoritmos – teoria e prática</a:t>
            </a:r>
            <a:endParaRPr b="0" i="0" sz="1400" u="none" cap="none" strike="noStrike">
              <a:solidFill>
                <a:srgbClr val="000000"/>
              </a:solidFill>
              <a:latin typeface="Arial"/>
              <a:ea typeface="Arial"/>
              <a:cs typeface="Arial"/>
              <a:sym typeface="Arial"/>
            </a:endParaRPr>
          </a:p>
        </p:txBody>
      </p:sp>
      <p:pic>
        <p:nvPicPr>
          <p:cNvPr id="1795" name="Google Shape;1795;p199"/>
          <p:cNvPicPr preferRelativeResize="0"/>
          <p:nvPr/>
        </p:nvPicPr>
        <p:blipFill rotWithShape="1">
          <a:blip r:embed="rId5">
            <a:alphaModFix/>
          </a:blip>
          <a:srcRect b="0" l="0" r="0" t="0"/>
          <a:stretch/>
        </p:blipFill>
        <p:spPr>
          <a:xfrm>
            <a:off x="5976505" y="2713904"/>
            <a:ext cx="2710295" cy="1232189"/>
          </a:xfrm>
          <a:prstGeom prst="rect">
            <a:avLst/>
          </a:prstGeom>
          <a:noFill/>
          <a:ln>
            <a:noFill/>
          </a:ln>
        </p:spPr>
      </p:pic>
      <p:pic>
        <p:nvPicPr>
          <p:cNvPr id="1796" name="Google Shape;1796;p199"/>
          <p:cNvPicPr preferRelativeResize="0"/>
          <p:nvPr/>
        </p:nvPicPr>
        <p:blipFill rotWithShape="1">
          <a:blip r:embed="rId6">
            <a:alphaModFix/>
          </a:blip>
          <a:srcRect b="0" l="0" r="0" t="0"/>
          <a:stretch/>
        </p:blipFill>
        <p:spPr>
          <a:xfrm>
            <a:off x="3124200" y="5116223"/>
            <a:ext cx="5400040" cy="993775"/>
          </a:xfrm>
          <a:prstGeom prst="rect">
            <a:avLst/>
          </a:prstGeom>
          <a:noFill/>
          <a:ln>
            <a:noFill/>
          </a:ln>
        </p:spPr>
      </p:pic>
      <p:sp>
        <p:nvSpPr>
          <p:cNvPr id="1797" name="Google Shape;1797;p1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28"/>
          <p:cNvSpPr/>
          <p:nvPr/>
        </p:nvSpPr>
        <p:spPr>
          <a:xfrm>
            <a:off x="457200" y="4603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Noto Sans Symbols"/>
              <a:buNone/>
            </a:pPr>
            <a:r>
              <a:rPr b="0" i="0" lang="en-US" sz="2800" u="none" cap="none" strike="noStrike">
                <a:solidFill>
                  <a:srgbClr val="000000"/>
                </a:solidFill>
                <a:latin typeface="Arial"/>
                <a:ea typeface="Arial"/>
                <a:cs typeface="Arial"/>
                <a:sym typeface="Arial"/>
              </a:rPr>
              <a:t>Normalização de dados</a:t>
            </a:r>
            <a:endParaRPr b="0" i="0" sz="1400" u="none" cap="none" strike="noStrike">
              <a:solidFill>
                <a:srgbClr val="000000"/>
              </a:solidFill>
              <a:latin typeface="Arial"/>
              <a:ea typeface="Arial"/>
              <a:cs typeface="Arial"/>
              <a:sym typeface="Arial"/>
            </a:endParaRPr>
          </a:p>
        </p:txBody>
      </p:sp>
      <p:sp>
        <p:nvSpPr>
          <p:cNvPr id="1077" name="Google Shape;1077;p128"/>
          <p:cNvSpPr/>
          <p:nvPr/>
        </p:nvSpPr>
        <p:spPr>
          <a:xfrm>
            <a:off x="457200" y="1600200"/>
            <a:ext cx="49784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Regras:</a:t>
            </a:r>
            <a:endParaRPr b="0" i="0" sz="1400" u="none" cap="none" strike="noStrike">
              <a:solidFill>
                <a:srgbClr val="000000"/>
              </a:solidFill>
              <a:latin typeface="Arial"/>
              <a:ea typeface="Arial"/>
              <a:cs typeface="Arial"/>
              <a:sym typeface="Arial"/>
            </a:endParaRPr>
          </a:p>
          <a:p>
            <a:pPr indent="-107950" lvl="1" marL="742950" marR="0" rtl="0" algn="l">
              <a:lnSpc>
                <a:spcPct val="100000"/>
              </a:lnSpc>
              <a:spcBef>
                <a:spcPts val="560"/>
              </a:spcBef>
              <a:spcAft>
                <a:spcPts val="0"/>
              </a:spcAft>
              <a:buClr>
                <a:schemeClr val="dk1"/>
              </a:buClr>
              <a:buSzPts val="2800"/>
              <a:buFont typeface="Noto Sans Symbols"/>
              <a:buNone/>
            </a:pPr>
            <a:r>
              <a:t/>
            </a:r>
            <a:endParaRPr b="0" i="0" sz="28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1ª Forma Normal (1FN).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2ª Forma Normal (2FN).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3ª Forma Normal (3FN).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4ª Forma Normal (4FN).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5ª Forma Normal (5FN).</a:t>
            </a:r>
            <a:endParaRPr b="0" i="0" sz="1400" u="none" cap="none" strike="noStrike">
              <a:solidFill>
                <a:srgbClr val="000000"/>
              </a:solidFill>
              <a:latin typeface="Arial"/>
              <a:ea typeface="Arial"/>
              <a:cs typeface="Arial"/>
              <a:sym typeface="Arial"/>
            </a:endParaRPr>
          </a:p>
        </p:txBody>
      </p:sp>
      <p:pic>
        <p:nvPicPr>
          <p:cNvPr id="1078" name="Google Shape;1078;p128"/>
          <p:cNvPicPr preferRelativeResize="0"/>
          <p:nvPr/>
        </p:nvPicPr>
        <p:blipFill rotWithShape="1">
          <a:blip r:embed="rId3">
            <a:alphaModFix/>
          </a:blip>
          <a:srcRect b="0" l="0" r="0" t="0"/>
          <a:stretch/>
        </p:blipFill>
        <p:spPr>
          <a:xfrm>
            <a:off x="4140200" y="1787525"/>
            <a:ext cx="4924425" cy="4162425"/>
          </a:xfrm>
          <a:prstGeom prst="rect">
            <a:avLst/>
          </a:prstGeom>
          <a:noFill/>
          <a:ln>
            <a:noFill/>
          </a:ln>
        </p:spPr>
      </p:pic>
      <p:pic>
        <p:nvPicPr>
          <p:cNvPr id="1079" name="Google Shape;1079;p128"/>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080" name="Google Shape;1080;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pic>
        <p:nvPicPr>
          <p:cNvPr id="1802" name="Google Shape;1802;p20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803" name="Google Shape;1803;p200"/>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804" name="Google Shape;1804;p20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805" name="Google Shape;1805;p200"/>
          <p:cNvSpPr/>
          <p:nvPr/>
        </p:nvSpPr>
        <p:spPr>
          <a:xfrm>
            <a:off x="294750" y="1515500"/>
            <a:ext cx="80571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7)  Listar  a cd_editora = 1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8)  Listar o cd_genero = 2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9)  Excluir isbn = 3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10)Excluir todas editoras na tabela tb_editora</a:t>
            </a:r>
            <a:endParaRPr b="1" i="0" sz="2000" u="none" cap="none" strike="noStrike">
              <a:solidFill>
                <a:srgbClr val="000000"/>
              </a:solidFill>
              <a:latin typeface="Arial"/>
              <a:ea typeface="Arial"/>
              <a:cs typeface="Arial"/>
              <a:sym typeface="Arial"/>
            </a:endParaRPr>
          </a:p>
        </p:txBody>
      </p:sp>
      <p:sp>
        <p:nvSpPr>
          <p:cNvPr id="1806" name="Google Shape;1806;p2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201"/>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812" name="Google Shape;1812;p201"/>
          <p:cNvSpPr txBox="1"/>
          <p:nvPr>
            <p:ph idx="1" type="body"/>
          </p:nvPr>
        </p:nvSpPr>
        <p:spPr>
          <a:xfrm>
            <a:off x="1865312" y="1586923"/>
            <a:ext cx="5616575"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Revisão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SGBD - Sistema Gerenciador de Banco de Dados</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Vantagens do SGBD’s</a:t>
            </a:r>
            <a:endParaRPr b="1" sz="1800">
              <a:latin typeface="Calibri"/>
              <a:ea typeface="Calibri"/>
              <a:cs typeface="Calibri"/>
              <a:sym typeface="Calibri"/>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Representação Física do SGBD</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SQL -  Structured Query Language</a:t>
            </a:r>
            <a:endParaRPr b="1" sz="1800">
              <a:latin typeface="Calibri"/>
              <a:ea typeface="Calibri"/>
              <a:cs typeface="Calibri"/>
              <a:sym typeface="Calibri"/>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Categorias do SQL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1 - Exercício prático</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Comandos de DDL – Linguagem Definição de Dados</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Álgebra relacional </a:t>
            </a:r>
            <a:endParaRPr/>
          </a:p>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2 - Exercício prático</a:t>
            </a:r>
            <a:endParaRPr/>
          </a:p>
          <a:p>
            <a:pPr indent="-257175" lvl="0" marL="342900" rtl="0" algn="l">
              <a:lnSpc>
                <a:spcPct val="107000"/>
              </a:lnSpc>
              <a:spcBef>
                <a:spcPts val="3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1813" name="Google Shape;1813;p20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814" name="Google Shape;1814;p20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815" name="Google Shape;1815;p2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02"/>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821" name="Google Shape;1821;p20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822" name="Google Shape;1822;p202"/>
          <p:cNvSpPr txBox="1"/>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228600" lvl="0" marL="342900" marR="0" rtl="0" algn="r">
              <a:lnSpc>
                <a:spcPct val="90000"/>
              </a:lnSpc>
              <a:spcBef>
                <a:spcPts val="0"/>
              </a:spcBef>
              <a:spcAft>
                <a:spcPts val="0"/>
              </a:spcAft>
              <a:buClr>
                <a:schemeClr val="lt2"/>
              </a:buClr>
              <a:buSzPts val="1800"/>
              <a:buFont typeface="Noto Sans Symbols"/>
              <a:buNone/>
            </a:pPr>
            <a:r>
              <a:t/>
            </a:r>
            <a:endParaRPr b="0" i="0" sz="2400" u="none" cap="none" strike="noStrike">
              <a:solidFill>
                <a:schemeClr val="dk1"/>
              </a:solidFill>
              <a:latin typeface="Arial"/>
              <a:ea typeface="Arial"/>
              <a:cs typeface="Arial"/>
              <a:sym typeface="Arial"/>
            </a:endParaRPr>
          </a:p>
          <a:p>
            <a:pPr indent="-342900" lvl="0" marL="34290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823" name="Google Shape;1823;p20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824" name="Google Shape;1824;p2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04 - SGBD - 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29"/>
          <p:cNvSpPr txBox="1"/>
          <p:nvPr>
            <p:ph type="ctrTitle"/>
          </p:nvPr>
        </p:nvSpPr>
        <p:spPr>
          <a:xfrm>
            <a:off x="2195512" y="1989137"/>
            <a:ext cx="72723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S.G.B.D. </a:t>
            </a:r>
            <a:br>
              <a:rPr b="1" i="0" lang="en-US" sz="2400" u="none" cap="none" strike="noStrike">
                <a:solidFill>
                  <a:srgbClr val="FFFFFF"/>
                </a:solidFill>
                <a:latin typeface="Arial"/>
                <a:ea typeface="Arial"/>
                <a:cs typeface="Arial"/>
                <a:sym typeface="Arial"/>
              </a:rPr>
            </a:br>
            <a:r>
              <a:rPr b="1" i="0" lang="en-US" sz="2400" u="none" cap="none" strike="noStrike">
                <a:solidFill>
                  <a:srgbClr val="FFFFFF"/>
                </a:solidFill>
                <a:latin typeface="Arial"/>
                <a:ea typeface="Arial"/>
                <a:cs typeface="Arial"/>
                <a:sym typeface="Arial"/>
              </a:rPr>
              <a:t>(Sistema Gerenciador de Banco de Dados) </a:t>
            </a:r>
            <a:endParaRPr/>
          </a:p>
        </p:txBody>
      </p:sp>
      <p:sp>
        <p:nvSpPr>
          <p:cNvPr id="1086" name="Google Shape;1086;p1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1087" name="Google Shape;1087;p12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088" name="Google Shape;1088;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04 - SGBD - SQL</a:t>
            </a:r>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